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0" r:id="rId1"/>
    <p:sldMasterId id="2147483671" r:id="rId2"/>
  </p:sldMasterIdLst>
  <p:notesMasterIdLst>
    <p:notesMasterId r:id="rId4"/>
  </p:notesMasterIdLst>
  <p:sldIdLst>
    <p:sldId id="256" r:id="rId3"/>
  </p:sldIdLst>
  <p:sldSz cx="36576000" cy="29260800"/>
  <p:notesSz cx="6858000" cy="9144000"/>
  <p:embeddedFontLst>
    <p:embeddedFont>
      <p:font typeface="Corbel" panose="020B0503020204020204" pitchFamily="34" charset="0"/>
      <p:regular r:id="rId5"/>
      <p:bold r:id="rId6"/>
      <p:italic r:id="rId7"/>
      <p:boldItalic r:id="rId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 d="100"/>
          <a:sy n="15" d="100"/>
        </p:scale>
        <p:origin x="115" y="58"/>
      </p:cViewPr>
      <p:guideLst>
        <p:guide orient="horz" pos="9216"/>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3" Type="http://schemas.openxmlformats.org/officeDocument/2006/relationships/slide" Target="slides/slide1.xml"/><Relationship Id="rId7" Type="http://schemas.openxmlformats.org/officeDocument/2006/relationships/font" Target="fonts/font3.fntdata"/><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theme" Target="theme/theme1.xml"/><Relationship Id="rId5" Type="http://schemas.openxmlformats.org/officeDocument/2006/relationships/font" Target="fonts/font1.fntdata"/><Relationship Id="rId10" Type="http://schemas.openxmlformats.org/officeDocument/2006/relationships/viewProps" Target="viewProps.xml"/><Relationship Id="rId4" Type="http://schemas.openxmlformats.org/officeDocument/2006/relationships/notesMaster" Target="notesMasters/notes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286186" y="685800"/>
            <a:ext cx="42864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8c1821e247_0_502:notes"/>
          <p:cNvSpPr>
            <a:spLocks noGrp="1" noRot="1" noChangeAspect="1"/>
          </p:cNvSpPr>
          <p:nvPr>
            <p:ph type="sldImg" idx="2"/>
          </p:nvPr>
        </p:nvSpPr>
        <p:spPr>
          <a:xfrm>
            <a:off x="2216896" y="685387"/>
            <a:ext cx="2426400" cy="34332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7" name="Google Shape;127;g8c1821e247_0_502:notes"/>
          <p:cNvSpPr txBox="1">
            <a:spLocks noGrp="1"/>
          </p:cNvSpPr>
          <p:nvPr>
            <p:ph type="body" idx="1"/>
          </p:nvPr>
        </p:nvSpPr>
        <p:spPr>
          <a:xfrm>
            <a:off x="914635" y="4344228"/>
            <a:ext cx="5028600" cy="4114500"/>
          </a:xfrm>
          <a:prstGeom prst="rect">
            <a:avLst/>
          </a:prstGeom>
          <a:noFill/>
          <a:ln>
            <a:noFill/>
          </a:ln>
        </p:spPr>
        <p:txBody>
          <a:bodyPr spcFirstLastPara="1" wrap="square" lIns="93100" tIns="46550" rIns="93100" bIns="46550" anchor="t" anchorCtr="0">
            <a:noAutofit/>
          </a:bodyPr>
          <a:lstStyle/>
          <a:p>
            <a:pPr marL="0" lvl="0" indent="0" algn="l" rtl="0">
              <a:lnSpc>
                <a:spcPct val="115000"/>
              </a:lnSpc>
              <a:spcBef>
                <a:spcPts val="0"/>
              </a:spcBef>
              <a:spcAft>
                <a:spcPts val="0"/>
              </a:spcAft>
              <a:buNone/>
            </a:pPr>
            <a:endParaRPr sz="1200">
              <a:latin typeface="Times New Roman"/>
              <a:ea typeface="Times New Roman"/>
              <a:cs typeface="Times New Roman"/>
              <a:sym typeface="Times New Roman"/>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1246833" y="4235804"/>
            <a:ext cx="34082400" cy="11676900"/>
          </a:xfrm>
          <a:prstGeom prst="rect">
            <a:avLst/>
          </a:prstGeom>
        </p:spPr>
        <p:txBody>
          <a:bodyPr spcFirstLastPara="1" wrap="square" lIns="417175" tIns="417175" rIns="417175" bIns="417175" anchor="b" anchorCtr="0">
            <a:noAutofit/>
          </a:bodyPr>
          <a:lstStyle>
            <a:lvl1pPr lvl="0" algn="ctr">
              <a:spcBef>
                <a:spcPts val="0"/>
              </a:spcBef>
              <a:spcAft>
                <a:spcPts val="0"/>
              </a:spcAft>
              <a:buSzPts val="23700"/>
              <a:buNone/>
              <a:defRPr sz="23700"/>
            </a:lvl1pPr>
            <a:lvl2pPr lvl="1" algn="ctr">
              <a:spcBef>
                <a:spcPts val="0"/>
              </a:spcBef>
              <a:spcAft>
                <a:spcPts val="0"/>
              </a:spcAft>
              <a:buSzPts val="23700"/>
              <a:buNone/>
              <a:defRPr sz="23700"/>
            </a:lvl2pPr>
            <a:lvl3pPr lvl="2" algn="ctr">
              <a:spcBef>
                <a:spcPts val="0"/>
              </a:spcBef>
              <a:spcAft>
                <a:spcPts val="0"/>
              </a:spcAft>
              <a:buSzPts val="23700"/>
              <a:buNone/>
              <a:defRPr sz="23700"/>
            </a:lvl3pPr>
            <a:lvl4pPr lvl="3" algn="ctr">
              <a:spcBef>
                <a:spcPts val="0"/>
              </a:spcBef>
              <a:spcAft>
                <a:spcPts val="0"/>
              </a:spcAft>
              <a:buSzPts val="23700"/>
              <a:buNone/>
              <a:defRPr sz="23700"/>
            </a:lvl4pPr>
            <a:lvl5pPr lvl="4" algn="ctr">
              <a:spcBef>
                <a:spcPts val="0"/>
              </a:spcBef>
              <a:spcAft>
                <a:spcPts val="0"/>
              </a:spcAft>
              <a:buSzPts val="23700"/>
              <a:buNone/>
              <a:defRPr sz="23700"/>
            </a:lvl5pPr>
            <a:lvl6pPr lvl="5" algn="ctr">
              <a:spcBef>
                <a:spcPts val="0"/>
              </a:spcBef>
              <a:spcAft>
                <a:spcPts val="0"/>
              </a:spcAft>
              <a:buSzPts val="23700"/>
              <a:buNone/>
              <a:defRPr sz="23700"/>
            </a:lvl6pPr>
            <a:lvl7pPr lvl="6" algn="ctr">
              <a:spcBef>
                <a:spcPts val="0"/>
              </a:spcBef>
              <a:spcAft>
                <a:spcPts val="0"/>
              </a:spcAft>
              <a:buSzPts val="23700"/>
              <a:buNone/>
              <a:defRPr sz="23700"/>
            </a:lvl7pPr>
            <a:lvl8pPr lvl="7" algn="ctr">
              <a:spcBef>
                <a:spcPts val="0"/>
              </a:spcBef>
              <a:spcAft>
                <a:spcPts val="0"/>
              </a:spcAft>
              <a:buSzPts val="23700"/>
              <a:buNone/>
              <a:defRPr sz="23700"/>
            </a:lvl8pPr>
            <a:lvl9pPr lvl="8" algn="ctr">
              <a:spcBef>
                <a:spcPts val="0"/>
              </a:spcBef>
              <a:spcAft>
                <a:spcPts val="0"/>
              </a:spcAft>
              <a:buSzPts val="23700"/>
              <a:buNone/>
              <a:defRPr sz="23700"/>
            </a:lvl9pPr>
          </a:lstStyle>
          <a:p>
            <a:endParaRPr/>
          </a:p>
        </p:txBody>
      </p:sp>
      <p:sp>
        <p:nvSpPr>
          <p:cNvPr id="11" name="Google Shape;11;p2"/>
          <p:cNvSpPr txBox="1">
            <a:spLocks noGrp="1"/>
          </p:cNvSpPr>
          <p:nvPr>
            <p:ph type="subTitle" idx="1"/>
          </p:nvPr>
        </p:nvSpPr>
        <p:spPr>
          <a:xfrm>
            <a:off x="1246800" y="16123022"/>
            <a:ext cx="34082400" cy="4509000"/>
          </a:xfrm>
          <a:prstGeom prst="rect">
            <a:avLst/>
          </a:prstGeom>
        </p:spPr>
        <p:txBody>
          <a:bodyPr spcFirstLastPara="1" wrap="square" lIns="417175" tIns="417175" rIns="417175" bIns="417175" anchor="t" anchorCtr="0">
            <a:noAutofit/>
          </a:bodyPr>
          <a:lstStyle>
            <a:lvl1pPr lvl="0" algn="ctr">
              <a:lnSpc>
                <a:spcPct val="100000"/>
              </a:lnSpc>
              <a:spcBef>
                <a:spcPts val="0"/>
              </a:spcBef>
              <a:spcAft>
                <a:spcPts val="0"/>
              </a:spcAft>
              <a:buSzPts val="12800"/>
              <a:buNone/>
              <a:defRPr sz="12800"/>
            </a:lvl1pPr>
            <a:lvl2pPr lvl="1" algn="ctr">
              <a:lnSpc>
                <a:spcPct val="100000"/>
              </a:lnSpc>
              <a:spcBef>
                <a:spcPts val="0"/>
              </a:spcBef>
              <a:spcAft>
                <a:spcPts val="0"/>
              </a:spcAft>
              <a:buSzPts val="12800"/>
              <a:buNone/>
              <a:defRPr sz="12800"/>
            </a:lvl2pPr>
            <a:lvl3pPr lvl="2" algn="ctr">
              <a:lnSpc>
                <a:spcPct val="100000"/>
              </a:lnSpc>
              <a:spcBef>
                <a:spcPts val="0"/>
              </a:spcBef>
              <a:spcAft>
                <a:spcPts val="0"/>
              </a:spcAft>
              <a:buSzPts val="12800"/>
              <a:buNone/>
              <a:defRPr sz="12800"/>
            </a:lvl3pPr>
            <a:lvl4pPr lvl="3" algn="ctr">
              <a:lnSpc>
                <a:spcPct val="100000"/>
              </a:lnSpc>
              <a:spcBef>
                <a:spcPts val="0"/>
              </a:spcBef>
              <a:spcAft>
                <a:spcPts val="0"/>
              </a:spcAft>
              <a:buSzPts val="12800"/>
              <a:buNone/>
              <a:defRPr sz="12800"/>
            </a:lvl4pPr>
            <a:lvl5pPr lvl="4" algn="ctr">
              <a:lnSpc>
                <a:spcPct val="100000"/>
              </a:lnSpc>
              <a:spcBef>
                <a:spcPts val="0"/>
              </a:spcBef>
              <a:spcAft>
                <a:spcPts val="0"/>
              </a:spcAft>
              <a:buSzPts val="12800"/>
              <a:buNone/>
              <a:defRPr sz="12800"/>
            </a:lvl5pPr>
            <a:lvl6pPr lvl="5" algn="ctr">
              <a:lnSpc>
                <a:spcPct val="100000"/>
              </a:lnSpc>
              <a:spcBef>
                <a:spcPts val="0"/>
              </a:spcBef>
              <a:spcAft>
                <a:spcPts val="0"/>
              </a:spcAft>
              <a:buSzPts val="12800"/>
              <a:buNone/>
              <a:defRPr sz="12800"/>
            </a:lvl6pPr>
            <a:lvl7pPr lvl="6" algn="ctr">
              <a:lnSpc>
                <a:spcPct val="100000"/>
              </a:lnSpc>
              <a:spcBef>
                <a:spcPts val="0"/>
              </a:spcBef>
              <a:spcAft>
                <a:spcPts val="0"/>
              </a:spcAft>
              <a:buSzPts val="12800"/>
              <a:buNone/>
              <a:defRPr sz="12800"/>
            </a:lvl7pPr>
            <a:lvl8pPr lvl="7" algn="ctr">
              <a:lnSpc>
                <a:spcPct val="100000"/>
              </a:lnSpc>
              <a:spcBef>
                <a:spcPts val="0"/>
              </a:spcBef>
              <a:spcAft>
                <a:spcPts val="0"/>
              </a:spcAft>
              <a:buSzPts val="12800"/>
              <a:buNone/>
              <a:defRPr sz="12800"/>
            </a:lvl8pPr>
            <a:lvl9pPr lvl="8" algn="ctr">
              <a:lnSpc>
                <a:spcPct val="100000"/>
              </a:lnSpc>
              <a:spcBef>
                <a:spcPts val="0"/>
              </a:spcBef>
              <a:spcAft>
                <a:spcPts val="0"/>
              </a:spcAft>
              <a:buSzPts val="12800"/>
              <a:buNone/>
              <a:defRPr sz="12800"/>
            </a:lvl9pPr>
          </a:lstStyle>
          <a:p>
            <a:endParaRPr/>
          </a:p>
        </p:txBody>
      </p:sp>
      <p:sp>
        <p:nvSpPr>
          <p:cNvPr id="12" name="Google Shape;12;p2"/>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1246800" y="6292622"/>
            <a:ext cx="34082400" cy="11170200"/>
          </a:xfrm>
          <a:prstGeom prst="rect">
            <a:avLst/>
          </a:prstGeom>
        </p:spPr>
        <p:txBody>
          <a:bodyPr spcFirstLastPara="1" wrap="square" lIns="417175" tIns="417175" rIns="417175" bIns="417175" anchor="b" anchorCtr="0">
            <a:noAutofit/>
          </a:bodyPr>
          <a:lstStyle>
            <a:lvl1pPr lvl="0" algn="ctr">
              <a:spcBef>
                <a:spcPts val="0"/>
              </a:spcBef>
              <a:spcAft>
                <a:spcPts val="0"/>
              </a:spcAft>
              <a:buSzPts val="54800"/>
              <a:buNone/>
              <a:defRPr sz="54800"/>
            </a:lvl1pPr>
            <a:lvl2pPr lvl="1" algn="ctr">
              <a:spcBef>
                <a:spcPts val="0"/>
              </a:spcBef>
              <a:spcAft>
                <a:spcPts val="0"/>
              </a:spcAft>
              <a:buSzPts val="54800"/>
              <a:buNone/>
              <a:defRPr sz="54800"/>
            </a:lvl2pPr>
            <a:lvl3pPr lvl="2" algn="ctr">
              <a:spcBef>
                <a:spcPts val="0"/>
              </a:spcBef>
              <a:spcAft>
                <a:spcPts val="0"/>
              </a:spcAft>
              <a:buSzPts val="54800"/>
              <a:buNone/>
              <a:defRPr sz="54800"/>
            </a:lvl3pPr>
            <a:lvl4pPr lvl="3" algn="ctr">
              <a:spcBef>
                <a:spcPts val="0"/>
              </a:spcBef>
              <a:spcAft>
                <a:spcPts val="0"/>
              </a:spcAft>
              <a:buSzPts val="54800"/>
              <a:buNone/>
              <a:defRPr sz="54800"/>
            </a:lvl4pPr>
            <a:lvl5pPr lvl="4" algn="ctr">
              <a:spcBef>
                <a:spcPts val="0"/>
              </a:spcBef>
              <a:spcAft>
                <a:spcPts val="0"/>
              </a:spcAft>
              <a:buSzPts val="54800"/>
              <a:buNone/>
              <a:defRPr sz="54800"/>
            </a:lvl5pPr>
            <a:lvl6pPr lvl="5" algn="ctr">
              <a:spcBef>
                <a:spcPts val="0"/>
              </a:spcBef>
              <a:spcAft>
                <a:spcPts val="0"/>
              </a:spcAft>
              <a:buSzPts val="54800"/>
              <a:buNone/>
              <a:defRPr sz="54800"/>
            </a:lvl6pPr>
            <a:lvl7pPr lvl="6" algn="ctr">
              <a:spcBef>
                <a:spcPts val="0"/>
              </a:spcBef>
              <a:spcAft>
                <a:spcPts val="0"/>
              </a:spcAft>
              <a:buSzPts val="54800"/>
              <a:buNone/>
              <a:defRPr sz="54800"/>
            </a:lvl7pPr>
            <a:lvl8pPr lvl="7" algn="ctr">
              <a:spcBef>
                <a:spcPts val="0"/>
              </a:spcBef>
              <a:spcAft>
                <a:spcPts val="0"/>
              </a:spcAft>
              <a:buSzPts val="54800"/>
              <a:buNone/>
              <a:defRPr sz="54800"/>
            </a:lvl8pPr>
            <a:lvl9pPr lvl="8" algn="ctr">
              <a:spcBef>
                <a:spcPts val="0"/>
              </a:spcBef>
              <a:spcAft>
                <a:spcPts val="0"/>
              </a:spcAft>
              <a:buSzPts val="54800"/>
              <a:buNone/>
              <a:defRPr sz="54800"/>
            </a:lvl9pPr>
          </a:lstStyle>
          <a:p>
            <a:r>
              <a:t>xx%</a:t>
            </a:r>
          </a:p>
        </p:txBody>
      </p:sp>
      <p:sp>
        <p:nvSpPr>
          <p:cNvPr id="46" name="Google Shape;46;p11"/>
          <p:cNvSpPr txBox="1">
            <a:spLocks noGrp="1"/>
          </p:cNvSpPr>
          <p:nvPr>
            <p:ph type="body" idx="1"/>
          </p:nvPr>
        </p:nvSpPr>
        <p:spPr>
          <a:xfrm>
            <a:off x="1246800" y="17932658"/>
            <a:ext cx="34082400" cy="7400100"/>
          </a:xfrm>
          <a:prstGeom prst="rect">
            <a:avLst/>
          </a:prstGeom>
        </p:spPr>
        <p:txBody>
          <a:bodyPr spcFirstLastPara="1" wrap="square" lIns="417175" tIns="417175" rIns="417175" bIns="417175" anchor="t" anchorCtr="0">
            <a:noAutofit/>
          </a:bodyPr>
          <a:lstStyle>
            <a:lvl1pPr marL="457200" lvl="0" indent="-749300" algn="ctr">
              <a:spcBef>
                <a:spcPts val="0"/>
              </a:spcBef>
              <a:spcAft>
                <a:spcPts val="0"/>
              </a:spcAft>
              <a:buSzPts val="8200"/>
              <a:buChar char="●"/>
              <a:defRPr/>
            </a:lvl1pPr>
            <a:lvl2pPr marL="914400" lvl="1" indent="-635000" algn="ctr">
              <a:spcBef>
                <a:spcPts val="7300"/>
              </a:spcBef>
              <a:spcAft>
                <a:spcPts val="0"/>
              </a:spcAft>
              <a:buSzPts val="6400"/>
              <a:buChar char="○"/>
              <a:defRPr/>
            </a:lvl2pPr>
            <a:lvl3pPr marL="1371600" lvl="2" indent="-635000" algn="ctr">
              <a:spcBef>
                <a:spcPts val="7300"/>
              </a:spcBef>
              <a:spcAft>
                <a:spcPts val="0"/>
              </a:spcAft>
              <a:buSzPts val="6400"/>
              <a:buChar char="■"/>
              <a:defRPr/>
            </a:lvl3pPr>
            <a:lvl4pPr marL="1828800" lvl="3" indent="-635000" algn="ctr">
              <a:spcBef>
                <a:spcPts val="7300"/>
              </a:spcBef>
              <a:spcAft>
                <a:spcPts val="0"/>
              </a:spcAft>
              <a:buSzPts val="6400"/>
              <a:buChar char="●"/>
              <a:defRPr/>
            </a:lvl4pPr>
            <a:lvl5pPr marL="2286000" lvl="4" indent="-635000" algn="ctr">
              <a:spcBef>
                <a:spcPts val="7300"/>
              </a:spcBef>
              <a:spcAft>
                <a:spcPts val="0"/>
              </a:spcAft>
              <a:buSzPts val="6400"/>
              <a:buChar char="○"/>
              <a:defRPr/>
            </a:lvl5pPr>
            <a:lvl6pPr marL="2743200" lvl="5" indent="-635000" algn="ctr">
              <a:spcBef>
                <a:spcPts val="7300"/>
              </a:spcBef>
              <a:spcAft>
                <a:spcPts val="0"/>
              </a:spcAft>
              <a:buSzPts val="6400"/>
              <a:buChar char="■"/>
              <a:defRPr/>
            </a:lvl6pPr>
            <a:lvl7pPr marL="3200400" lvl="6" indent="-635000" algn="ctr">
              <a:spcBef>
                <a:spcPts val="7300"/>
              </a:spcBef>
              <a:spcAft>
                <a:spcPts val="0"/>
              </a:spcAft>
              <a:buSzPts val="6400"/>
              <a:buChar char="●"/>
              <a:defRPr/>
            </a:lvl7pPr>
            <a:lvl8pPr marL="3657600" lvl="7" indent="-635000" algn="ctr">
              <a:spcBef>
                <a:spcPts val="7300"/>
              </a:spcBef>
              <a:spcAft>
                <a:spcPts val="0"/>
              </a:spcAft>
              <a:buSzPts val="6400"/>
              <a:buChar char="○"/>
              <a:defRPr/>
            </a:lvl8pPr>
            <a:lvl9pPr marL="4114800" lvl="8" indent="-635000" algn="ctr">
              <a:spcBef>
                <a:spcPts val="7300"/>
              </a:spcBef>
              <a:spcAft>
                <a:spcPts val="7300"/>
              </a:spcAft>
              <a:buSzPts val="6400"/>
              <a:buChar char="■"/>
              <a:defRPr/>
            </a:lvl9pPr>
          </a:lstStyle>
          <a:p>
            <a:endParaRPr/>
          </a:p>
        </p:txBody>
      </p:sp>
      <p:sp>
        <p:nvSpPr>
          <p:cNvPr id="47" name="Google Shape;47;p11"/>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56"/>
        <p:cNvGrpSpPr/>
        <p:nvPr/>
      </p:nvGrpSpPr>
      <p:grpSpPr>
        <a:xfrm>
          <a:off x="0" y="0"/>
          <a:ext cx="0" cy="0"/>
          <a:chOff x="0" y="0"/>
          <a:chExt cx="0" cy="0"/>
        </a:xfrm>
      </p:grpSpPr>
      <p:sp>
        <p:nvSpPr>
          <p:cNvPr id="57" name="Google Shape;57;p14"/>
          <p:cNvSpPr txBox="1">
            <a:spLocks noGrp="1"/>
          </p:cNvSpPr>
          <p:nvPr>
            <p:ph type="title"/>
          </p:nvPr>
        </p:nvSpPr>
        <p:spPr>
          <a:xfrm>
            <a:off x="2742596" y="2599268"/>
            <a:ext cx="31090800" cy="48777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58" name="Google Shape;58;p14"/>
          <p:cNvSpPr txBox="1">
            <a:spLocks noGrp="1"/>
          </p:cNvSpPr>
          <p:nvPr>
            <p:ph type="body" idx="1"/>
          </p:nvPr>
        </p:nvSpPr>
        <p:spPr>
          <a:xfrm>
            <a:off x="2743731" y="8451852"/>
            <a:ext cx="15481200" cy="17558100"/>
          </a:xfrm>
          <a:prstGeom prst="rect">
            <a:avLst/>
          </a:prstGeom>
          <a:noFill/>
          <a:ln>
            <a:noFill/>
          </a:ln>
        </p:spPr>
        <p:txBody>
          <a:bodyPr spcFirstLastPara="1" wrap="square" lIns="473625" tIns="236825" rIns="473625" bIns="236825" anchor="t" anchorCtr="0">
            <a:noAutofit/>
          </a:bodyPr>
          <a:lstStyle>
            <a:lvl1pPr marL="457200" lvl="0" indent="-431800" algn="l" rtl="0">
              <a:spcBef>
                <a:spcPts val="500"/>
              </a:spcBef>
              <a:spcAft>
                <a:spcPts val="0"/>
              </a:spcAft>
              <a:buClr>
                <a:schemeClr val="dk1"/>
              </a:buClr>
              <a:buSzPts val="3200"/>
              <a:buFont typeface="Times New Roman"/>
              <a:buChar char="•"/>
              <a:defRPr sz="3200"/>
            </a:lvl1pPr>
            <a:lvl2pPr marL="914400" lvl="1" indent="-400050" algn="l" rtl="0">
              <a:spcBef>
                <a:spcPts val="500"/>
              </a:spcBef>
              <a:spcAft>
                <a:spcPts val="0"/>
              </a:spcAft>
              <a:buClr>
                <a:schemeClr val="dk1"/>
              </a:buClr>
              <a:buSzPts val="2700"/>
              <a:buFont typeface="Times New Roman"/>
              <a:buChar char="–"/>
              <a:defRPr sz="2700"/>
            </a:lvl2pPr>
            <a:lvl3pPr marL="1371600" lvl="2" indent="-374650" algn="l" rtl="0">
              <a:spcBef>
                <a:spcPts val="500"/>
              </a:spcBef>
              <a:spcAft>
                <a:spcPts val="0"/>
              </a:spcAft>
              <a:buClr>
                <a:schemeClr val="dk1"/>
              </a:buClr>
              <a:buSzPts val="2300"/>
              <a:buFont typeface="Times New Roman"/>
              <a:buChar char="•"/>
              <a:defRPr sz="2300"/>
            </a:lvl3pPr>
            <a:lvl4pPr marL="1828800" lvl="3" indent="-374650" algn="l" rtl="0">
              <a:spcBef>
                <a:spcPts val="500"/>
              </a:spcBef>
              <a:spcAft>
                <a:spcPts val="0"/>
              </a:spcAft>
              <a:buClr>
                <a:schemeClr val="dk1"/>
              </a:buClr>
              <a:buSzPts val="2300"/>
              <a:buFont typeface="Times New Roman"/>
              <a:buChar char="–"/>
              <a:defRPr sz="2300"/>
            </a:lvl4pPr>
            <a:lvl5pPr marL="2286000" lvl="4" indent="-374650" algn="l" rtl="0">
              <a:spcBef>
                <a:spcPts val="500"/>
              </a:spcBef>
              <a:spcAft>
                <a:spcPts val="0"/>
              </a:spcAft>
              <a:buClr>
                <a:schemeClr val="dk1"/>
              </a:buClr>
              <a:buSzPts val="2300"/>
              <a:buFont typeface="Times New Roman"/>
              <a:buChar char="»"/>
              <a:defRPr sz="2300"/>
            </a:lvl5pPr>
            <a:lvl6pPr marL="2743200" lvl="5" indent="-374650" algn="l" rtl="0">
              <a:spcBef>
                <a:spcPts val="500"/>
              </a:spcBef>
              <a:spcAft>
                <a:spcPts val="0"/>
              </a:spcAft>
              <a:buClr>
                <a:schemeClr val="dk1"/>
              </a:buClr>
              <a:buSzPts val="2300"/>
              <a:buFont typeface="Times New Roman"/>
              <a:buChar char="»"/>
              <a:defRPr sz="2300"/>
            </a:lvl6pPr>
            <a:lvl7pPr marL="3200400" lvl="6" indent="-374650" algn="l" rtl="0">
              <a:spcBef>
                <a:spcPts val="500"/>
              </a:spcBef>
              <a:spcAft>
                <a:spcPts val="0"/>
              </a:spcAft>
              <a:buClr>
                <a:schemeClr val="dk1"/>
              </a:buClr>
              <a:buSzPts val="2300"/>
              <a:buFont typeface="Times New Roman"/>
              <a:buChar char="»"/>
              <a:defRPr sz="2300"/>
            </a:lvl7pPr>
            <a:lvl8pPr marL="3657600" lvl="7" indent="-374650" algn="l" rtl="0">
              <a:spcBef>
                <a:spcPts val="500"/>
              </a:spcBef>
              <a:spcAft>
                <a:spcPts val="0"/>
              </a:spcAft>
              <a:buClr>
                <a:schemeClr val="dk1"/>
              </a:buClr>
              <a:buSzPts val="2300"/>
              <a:buFont typeface="Times New Roman"/>
              <a:buChar char="»"/>
              <a:defRPr sz="2300"/>
            </a:lvl8pPr>
            <a:lvl9pPr marL="4114800" lvl="8" indent="-374650" algn="l" rtl="0">
              <a:spcBef>
                <a:spcPts val="500"/>
              </a:spcBef>
              <a:spcAft>
                <a:spcPts val="0"/>
              </a:spcAft>
              <a:buClr>
                <a:schemeClr val="dk1"/>
              </a:buClr>
              <a:buSzPts val="2300"/>
              <a:buFont typeface="Times New Roman"/>
              <a:buChar char="»"/>
              <a:defRPr sz="2300"/>
            </a:lvl9pPr>
          </a:lstStyle>
          <a:p>
            <a:endParaRPr/>
          </a:p>
        </p:txBody>
      </p:sp>
      <p:sp>
        <p:nvSpPr>
          <p:cNvPr id="59" name="Google Shape;59;p14"/>
          <p:cNvSpPr txBox="1">
            <a:spLocks noGrp="1"/>
          </p:cNvSpPr>
          <p:nvPr>
            <p:ph type="body" idx="2"/>
          </p:nvPr>
        </p:nvSpPr>
        <p:spPr>
          <a:xfrm>
            <a:off x="18351502" y="8451852"/>
            <a:ext cx="15481200" cy="17558100"/>
          </a:xfrm>
          <a:prstGeom prst="rect">
            <a:avLst/>
          </a:prstGeom>
          <a:noFill/>
          <a:ln>
            <a:noFill/>
          </a:ln>
        </p:spPr>
        <p:txBody>
          <a:bodyPr spcFirstLastPara="1" wrap="square" lIns="473625" tIns="236825" rIns="473625" bIns="236825" anchor="t" anchorCtr="0">
            <a:noAutofit/>
          </a:bodyPr>
          <a:lstStyle>
            <a:lvl1pPr marL="457200" lvl="0" indent="-431800" algn="l" rtl="0">
              <a:spcBef>
                <a:spcPts val="500"/>
              </a:spcBef>
              <a:spcAft>
                <a:spcPts val="0"/>
              </a:spcAft>
              <a:buClr>
                <a:schemeClr val="dk1"/>
              </a:buClr>
              <a:buSzPts val="3200"/>
              <a:buFont typeface="Times New Roman"/>
              <a:buChar char="•"/>
              <a:defRPr sz="3200"/>
            </a:lvl1pPr>
            <a:lvl2pPr marL="914400" lvl="1" indent="-400050" algn="l" rtl="0">
              <a:spcBef>
                <a:spcPts val="500"/>
              </a:spcBef>
              <a:spcAft>
                <a:spcPts val="0"/>
              </a:spcAft>
              <a:buClr>
                <a:schemeClr val="dk1"/>
              </a:buClr>
              <a:buSzPts val="2700"/>
              <a:buFont typeface="Times New Roman"/>
              <a:buChar char="–"/>
              <a:defRPr sz="2700"/>
            </a:lvl2pPr>
            <a:lvl3pPr marL="1371600" lvl="2" indent="-374650" algn="l" rtl="0">
              <a:spcBef>
                <a:spcPts val="500"/>
              </a:spcBef>
              <a:spcAft>
                <a:spcPts val="0"/>
              </a:spcAft>
              <a:buClr>
                <a:schemeClr val="dk1"/>
              </a:buClr>
              <a:buSzPts val="2300"/>
              <a:buFont typeface="Times New Roman"/>
              <a:buChar char="•"/>
              <a:defRPr sz="2300"/>
            </a:lvl3pPr>
            <a:lvl4pPr marL="1828800" lvl="3" indent="-374650" algn="l" rtl="0">
              <a:spcBef>
                <a:spcPts val="500"/>
              </a:spcBef>
              <a:spcAft>
                <a:spcPts val="0"/>
              </a:spcAft>
              <a:buClr>
                <a:schemeClr val="dk1"/>
              </a:buClr>
              <a:buSzPts val="2300"/>
              <a:buFont typeface="Times New Roman"/>
              <a:buChar char="–"/>
              <a:defRPr sz="2300"/>
            </a:lvl4pPr>
            <a:lvl5pPr marL="2286000" lvl="4" indent="-374650" algn="l" rtl="0">
              <a:spcBef>
                <a:spcPts val="500"/>
              </a:spcBef>
              <a:spcAft>
                <a:spcPts val="0"/>
              </a:spcAft>
              <a:buClr>
                <a:schemeClr val="dk1"/>
              </a:buClr>
              <a:buSzPts val="2300"/>
              <a:buFont typeface="Times New Roman"/>
              <a:buChar char="»"/>
              <a:defRPr sz="2300"/>
            </a:lvl5pPr>
            <a:lvl6pPr marL="2743200" lvl="5" indent="-374650" algn="l" rtl="0">
              <a:spcBef>
                <a:spcPts val="500"/>
              </a:spcBef>
              <a:spcAft>
                <a:spcPts val="0"/>
              </a:spcAft>
              <a:buClr>
                <a:schemeClr val="dk1"/>
              </a:buClr>
              <a:buSzPts val="2300"/>
              <a:buFont typeface="Times New Roman"/>
              <a:buChar char="»"/>
              <a:defRPr sz="2300"/>
            </a:lvl6pPr>
            <a:lvl7pPr marL="3200400" lvl="6" indent="-374650" algn="l" rtl="0">
              <a:spcBef>
                <a:spcPts val="500"/>
              </a:spcBef>
              <a:spcAft>
                <a:spcPts val="0"/>
              </a:spcAft>
              <a:buClr>
                <a:schemeClr val="dk1"/>
              </a:buClr>
              <a:buSzPts val="2300"/>
              <a:buFont typeface="Times New Roman"/>
              <a:buChar char="»"/>
              <a:defRPr sz="2300"/>
            </a:lvl7pPr>
            <a:lvl8pPr marL="3657600" lvl="7" indent="-374650" algn="l" rtl="0">
              <a:spcBef>
                <a:spcPts val="500"/>
              </a:spcBef>
              <a:spcAft>
                <a:spcPts val="0"/>
              </a:spcAft>
              <a:buClr>
                <a:schemeClr val="dk1"/>
              </a:buClr>
              <a:buSzPts val="2300"/>
              <a:buFont typeface="Times New Roman"/>
              <a:buChar char="»"/>
              <a:defRPr sz="2300"/>
            </a:lvl8pPr>
            <a:lvl9pPr marL="4114800" lvl="8" indent="-374650" algn="l" rtl="0">
              <a:spcBef>
                <a:spcPts val="500"/>
              </a:spcBef>
              <a:spcAft>
                <a:spcPts val="0"/>
              </a:spcAft>
              <a:buClr>
                <a:schemeClr val="dk1"/>
              </a:buClr>
              <a:buSzPts val="2300"/>
              <a:buFont typeface="Times New Roman"/>
              <a:buChar char="»"/>
              <a:defRPr sz="2300"/>
            </a:lvl9pPr>
          </a:lstStyle>
          <a:p>
            <a:endParaRPr/>
          </a:p>
        </p:txBody>
      </p:sp>
      <p:sp>
        <p:nvSpPr>
          <p:cNvPr id="60" name="Google Shape;60;p14"/>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1" name="Google Shape;61;p14"/>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2" name="Google Shape;62;p14"/>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3"/>
        <p:cNvGrpSpPr/>
        <p:nvPr/>
      </p:nvGrpSpPr>
      <p:grpSpPr>
        <a:xfrm>
          <a:off x="0" y="0"/>
          <a:ext cx="0" cy="0"/>
          <a:chOff x="0" y="0"/>
          <a:chExt cx="0" cy="0"/>
        </a:xfrm>
      </p:grpSpPr>
      <p:sp>
        <p:nvSpPr>
          <p:cNvPr id="64" name="Google Shape;64;p15"/>
          <p:cNvSpPr txBox="1">
            <a:spLocks noGrp="1"/>
          </p:cNvSpPr>
          <p:nvPr>
            <p:ph type="ctrTitle"/>
          </p:nvPr>
        </p:nvSpPr>
        <p:spPr>
          <a:xfrm>
            <a:off x="2743735" y="9090025"/>
            <a:ext cx="31088400" cy="62721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65" name="Google Shape;65;p15"/>
          <p:cNvSpPr txBox="1">
            <a:spLocks noGrp="1"/>
          </p:cNvSpPr>
          <p:nvPr>
            <p:ph type="subTitle" idx="1"/>
          </p:nvPr>
        </p:nvSpPr>
        <p:spPr>
          <a:xfrm>
            <a:off x="5486142" y="16581437"/>
            <a:ext cx="25603200" cy="7476900"/>
          </a:xfrm>
          <a:prstGeom prst="rect">
            <a:avLst/>
          </a:prstGeom>
          <a:noFill/>
          <a:ln>
            <a:noFill/>
          </a:ln>
        </p:spPr>
        <p:txBody>
          <a:bodyPr spcFirstLastPara="1" wrap="square" lIns="473625" tIns="236825" rIns="473625" bIns="236825" anchor="t" anchorCtr="0">
            <a:noAutofit/>
          </a:bodyPr>
          <a:lstStyle>
            <a:lvl1pPr lvl="0" algn="ctr" rtl="0">
              <a:spcBef>
                <a:spcPts val="3200"/>
              </a:spcBef>
              <a:spcAft>
                <a:spcPts val="0"/>
              </a:spcAft>
              <a:buClr>
                <a:schemeClr val="dk1"/>
              </a:buClr>
              <a:buSzPts val="16400"/>
              <a:buFont typeface="Times New Roman"/>
              <a:buNone/>
              <a:defRPr/>
            </a:lvl1pPr>
            <a:lvl2pPr lvl="1" algn="ctr" rtl="0">
              <a:spcBef>
                <a:spcPts val="2700"/>
              </a:spcBef>
              <a:spcAft>
                <a:spcPts val="0"/>
              </a:spcAft>
              <a:buClr>
                <a:schemeClr val="dk1"/>
              </a:buClr>
              <a:buSzPts val="14600"/>
              <a:buFont typeface="Times New Roman"/>
              <a:buNone/>
              <a:defRPr/>
            </a:lvl2pPr>
            <a:lvl3pPr lvl="2" algn="ctr" rtl="0">
              <a:spcBef>
                <a:spcPts val="2300"/>
              </a:spcBef>
              <a:spcAft>
                <a:spcPts val="0"/>
              </a:spcAft>
              <a:buClr>
                <a:schemeClr val="dk1"/>
              </a:buClr>
              <a:buSzPts val="12300"/>
              <a:buFont typeface="Times New Roman"/>
              <a:buNone/>
              <a:defRPr/>
            </a:lvl3pPr>
            <a:lvl4pPr lvl="3" algn="ctr" rtl="0">
              <a:spcBef>
                <a:spcPts val="2300"/>
              </a:spcBef>
              <a:spcAft>
                <a:spcPts val="0"/>
              </a:spcAft>
              <a:buClr>
                <a:schemeClr val="dk1"/>
              </a:buClr>
              <a:buSzPts val="10500"/>
              <a:buFont typeface="Times New Roman"/>
              <a:buNone/>
              <a:defRPr/>
            </a:lvl4pPr>
            <a:lvl5pPr lvl="4" algn="ctr" rtl="0">
              <a:spcBef>
                <a:spcPts val="2300"/>
              </a:spcBef>
              <a:spcAft>
                <a:spcPts val="0"/>
              </a:spcAft>
              <a:buClr>
                <a:schemeClr val="dk1"/>
              </a:buClr>
              <a:buSzPts val="10500"/>
              <a:buFont typeface="Times New Roman"/>
              <a:buNone/>
              <a:defRPr/>
            </a:lvl5pPr>
            <a:lvl6pPr lvl="5" algn="ctr" rtl="0">
              <a:spcBef>
                <a:spcPts val="2300"/>
              </a:spcBef>
              <a:spcAft>
                <a:spcPts val="0"/>
              </a:spcAft>
              <a:buClr>
                <a:schemeClr val="dk1"/>
              </a:buClr>
              <a:buSzPts val="10500"/>
              <a:buFont typeface="Times New Roman"/>
              <a:buNone/>
              <a:defRPr/>
            </a:lvl6pPr>
            <a:lvl7pPr lvl="6" algn="ctr" rtl="0">
              <a:spcBef>
                <a:spcPts val="2300"/>
              </a:spcBef>
              <a:spcAft>
                <a:spcPts val="0"/>
              </a:spcAft>
              <a:buClr>
                <a:schemeClr val="dk1"/>
              </a:buClr>
              <a:buSzPts val="10500"/>
              <a:buFont typeface="Times New Roman"/>
              <a:buNone/>
              <a:defRPr/>
            </a:lvl7pPr>
            <a:lvl8pPr lvl="7" algn="ctr" rtl="0">
              <a:spcBef>
                <a:spcPts val="2300"/>
              </a:spcBef>
              <a:spcAft>
                <a:spcPts val="0"/>
              </a:spcAft>
              <a:buClr>
                <a:schemeClr val="dk1"/>
              </a:buClr>
              <a:buSzPts val="10500"/>
              <a:buFont typeface="Times New Roman"/>
              <a:buNone/>
              <a:defRPr/>
            </a:lvl8pPr>
            <a:lvl9pPr lvl="8" algn="ctr" rtl="0">
              <a:spcBef>
                <a:spcPts val="2300"/>
              </a:spcBef>
              <a:spcAft>
                <a:spcPts val="0"/>
              </a:spcAft>
              <a:buClr>
                <a:schemeClr val="dk1"/>
              </a:buClr>
              <a:buSzPts val="10500"/>
              <a:buFont typeface="Times New Roman"/>
              <a:buNone/>
              <a:defRPr/>
            </a:lvl9pPr>
          </a:lstStyle>
          <a:p>
            <a:endParaRPr/>
          </a:p>
        </p:txBody>
      </p:sp>
      <p:sp>
        <p:nvSpPr>
          <p:cNvPr id="66" name="Google Shape;66;p15"/>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7" name="Google Shape;67;p15"/>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68" name="Google Shape;68;p15"/>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9"/>
        <p:cNvGrpSpPr/>
        <p:nvPr/>
      </p:nvGrpSpPr>
      <p:grpSpPr>
        <a:xfrm>
          <a:off x="0" y="0"/>
          <a:ext cx="0" cy="0"/>
          <a:chOff x="0" y="0"/>
          <a:chExt cx="0" cy="0"/>
        </a:xfrm>
      </p:grpSpPr>
      <p:sp>
        <p:nvSpPr>
          <p:cNvPr id="70" name="Google Shape;70;p16"/>
          <p:cNvSpPr txBox="1">
            <a:spLocks noGrp="1"/>
          </p:cNvSpPr>
          <p:nvPr>
            <p:ph type="title"/>
          </p:nvPr>
        </p:nvSpPr>
        <p:spPr>
          <a:xfrm>
            <a:off x="2742596" y="2599268"/>
            <a:ext cx="31090800" cy="48777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71" name="Google Shape;71;p16"/>
          <p:cNvSpPr txBox="1">
            <a:spLocks noGrp="1"/>
          </p:cNvSpPr>
          <p:nvPr>
            <p:ph type="body" idx="1"/>
          </p:nvPr>
        </p:nvSpPr>
        <p:spPr>
          <a:xfrm>
            <a:off x="2742596" y="8452153"/>
            <a:ext cx="31090800" cy="17558100"/>
          </a:xfrm>
          <a:prstGeom prst="rect">
            <a:avLst/>
          </a:prstGeom>
          <a:noFill/>
          <a:ln>
            <a:noFill/>
          </a:ln>
        </p:spPr>
        <p:txBody>
          <a:bodyPr spcFirstLastPara="1" wrap="square" lIns="473625" tIns="236825" rIns="473625" bIns="236825" anchor="t" anchorCtr="0">
            <a:noAutofit/>
          </a:bodyPr>
          <a:lstStyle>
            <a:lvl1pPr marL="457200" lvl="0" indent="-342900" algn="l" rtl="0">
              <a:spcBef>
                <a:spcPts val="500"/>
              </a:spcBef>
              <a:spcAft>
                <a:spcPts val="0"/>
              </a:spcAft>
              <a:buClr>
                <a:schemeClr val="dk1"/>
              </a:buClr>
              <a:buSzPts val="1800"/>
              <a:buChar char="•"/>
              <a:defRPr/>
            </a:lvl1pPr>
            <a:lvl2pPr marL="914400" lvl="1" indent="-342900" algn="l" rtl="0">
              <a:spcBef>
                <a:spcPts val="500"/>
              </a:spcBef>
              <a:spcAft>
                <a:spcPts val="0"/>
              </a:spcAft>
              <a:buClr>
                <a:schemeClr val="dk1"/>
              </a:buClr>
              <a:buSzPts val="1800"/>
              <a:buChar char="–"/>
              <a:defRPr/>
            </a:lvl2pPr>
            <a:lvl3pPr marL="1371600" lvl="2" indent="-342900" algn="l" rtl="0">
              <a:spcBef>
                <a:spcPts val="500"/>
              </a:spcBef>
              <a:spcAft>
                <a:spcPts val="0"/>
              </a:spcAft>
              <a:buClr>
                <a:schemeClr val="dk1"/>
              </a:buClr>
              <a:buSzPts val="1800"/>
              <a:buChar char="•"/>
              <a:defRPr/>
            </a:lvl3pPr>
            <a:lvl4pPr marL="1828800" lvl="3" indent="-342900" algn="l" rtl="0">
              <a:spcBef>
                <a:spcPts val="500"/>
              </a:spcBef>
              <a:spcAft>
                <a:spcPts val="0"/>
              </a:spcAft>
              <a:buClr>
                <a:schemeClr val="dk1"/>
              </a:buClr>
              <a:buSzPts val="1800"/>
              <a:buChar char="–"/>
              <a:defRPr/>
            </a:lvl4pPr>
            <a:lvl5pPr marL="2286000" lvl="4" indent="-342900" algn="l" rtl="0">
              <a:spcBef>
                <a:spcPts val="500"/>
              </a:spcBef>
              <a:spcAft>
                <a:spcPts val="0"/>
              </a:spcAft>
              <a:buClr>
                <a:schemeClr val="dk1"/>
              </a:buClr>
              <a:buSzPts val="1800"/>
              <a:buChar char="»"/>
              <a:defRPr/>
            </a:lvl5pPr>
            <a:lvl6pPr marL="2743200" lvl="5" indent="-342900" algn="l" rtl="0">
              <a:spcBef>
                <a:spcPts val="500"/>
              </a:spcBef>
              <a:spcAft>
                <a:spcPts val="0"/>
              </a:spcAft>
              <a:buClr>
                <a:schemeClr val="dk1"/>
              </a:buClr>
              <a:buSzPts val="1800"/>
              <a:buChar char="»"/>
              <a:defRPr/>
            </a:lvl6pPr>
            <a:lvl7pPr marL="3200400" lvl="6" indent="-342900" algn="l" rtl="0">
              <a:spcBef>
                <a:spcPts val="500"/>
              </a:spcBef>
              <a:spcAft>
                <a:spcPts val="0"/>
              </a:spcAft>
              <a:buClr>
                <a:schemeClr val="dk1"/>
              </a:buClr>
              <a:buSzPts val="1800"/>
              <a:buChar char="»"/>
              <a:defRPr/>
            </a:lvl7pPr>
            <a:lvl8pPr marL="3657600" lvl="7" indent="-342900" algn="l" rtl="0">
              <a:spcBef>
                <a:spcPts val="500"/>
              </a:spcBef>
              <a:spcAft>
                <a:spcPts val="0"/>
              </a:spcAft>
              <a:buClr>
                <a:schemeClr val="dk1"/>
              </a:buClr>
              <a:buSzPts val="1800"/>
              <a:buChar char="»"/>
              <a:defRPr/>
            </a:lvl8pPr>
            <a:lvl9pPr marL="4114800" lvl="8" indent="-342900" algn="l" rtl="0">
              <a:spcBef>
                <a:spcPts val="500"/>
              </a:spcBef>
              <a:spcAft>
                <a:spcPts val="0"/>
              </a:spcAft>
              <a:buClr>
                <a:schemeClr val="dk1"/>
              </a:buClr>
              <a:buSzPts val="1800"/>
              <a:buChar char="»"/>
              <a:defRPr/>
            </a:lvl9pPr>
          </a:lstStyle>
          <a:p>
            <a:endParaRPr/>
          </a:p>
        </p:txBody>
      </p:sp>
      <p:sp>
        <p:nvSpPr>
          <p:cNvPr id="72" name="Google Shape;72;p16"/>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73" name="Google Shape;73;p16"/>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74" name="Google Shape;74;p16"/>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5"/>
        <p:cNvGrpSpPr/>
        <p:nvPr/>
      </p:nvGrpSpPr>
      <p:grpSpPr>
        <a:xfrm>
          <a:off x="0" y="0"/>
          <a:ext cx="0" cy="0"/>
          <a:chOff x="0" y="0"/>
          <a:chExt cx="0" cy="0"/>
        </a:xfrm>
      </p:grpSpPr>
      <p:sp>
        <p:nvSpPr>
          <p:cNvPr id="76" name="Google Shape;76;p17"/>
          <p:cNvSpPr txBox="1">
            <a:spLocks noGrp="1"/>
          </p:cNvSpPr>
          <p:nvPr>
            <p:ph type="title"/>
          </p:nvPr>
        </p:nvSpPr>
        <p:spPr>
          <a:xfrm>
            <a:off x="2889256" y="18802353"/>
            <a:ext cx="31089600" cy="5811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sz="4600" b="1" cap="none"/>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77" name="Google Shape;77;p17"/>
          <p:cNvSpPr txBox="1">
            <a:spLocks noGrp="1"/>
          </p:cNvSpPr>
          <p:nvPr>
            <p:ph type="body" idx="1"/>
          </p:nvPr>
        </p:nvSpPr>
        <p:spPr>
          <a:xfrm>
            <a:off x="2889256" y="12401551"/>
            <a:ext cx="31089600" cy="6399900"/>
          </a:xfrm>
          <a:prstGeom prst="rect">
            <a:avLst/>
          </a:prstGeom>
          <a:noFill/>
          <a:ln>
            <a:noFill/>
          </a:ln>
        </p:spPr>
        <p:txBody>
          <a:bodyPr spcFirstLastPara="1" wrap="square" lIns="473625" tIns="236825" rIns="473625" bIns="236825" anchor="b" anchorCtr="0">
            <a:noAutofit/>
          </a:bodyPr>
          <a:lstStyle>
            <a:lvl1pPr marL="457200" lvl="0" indent="-228600" algn="l" rtl="0">
              <a:spcBef>
                <a:spcPts val="500"/>
              </a:spcBef>
              <a:spcAft>
                <a:spcPts val="0"/>
              </a:spcAft>
              <a:buClr>
                <a:schemeClr val="dk1"/>
              </a:buClr>
              <a:buSzPts val="2300"/>
              <a:buFont typeface="Times New Roman"/>
              <a:buNone/>
              <a:defRPr sz="2300"/>
            </a:lvl1pPr>
            <a:lvl2pPr marL="914400" lvl="1" indent="-228600" algn="l" rtl="0">
              <a:spcBef>
                <a:spcPts val="500"/>
              </a:spcBef>
              <a:spcAft>
                <a:spcPts val="0"/>
              </a:spcAft>
              <a:buClr>
                <a:schemeClr val="dk1"/>
              </a:buClr>
              <a:buSzPts val="2300"/>
              <a:buFont typeface="Times New Roman"/>
              <a:buNone/>
              <a:defRPr sz="2300"/>
            </a:lvl2pPr>
            <a:lvl3pPr marL="1371600" lvl="2" indent="-228600" algn="l" rtl="0">
              <a:spcBef>
                <a:spcPts val="500"/>
              </a:spcBef>
              <a:spcAft>
                <a:spcPts val="0"/>
              </a:spcAft>
              <a:buClr>
                <a:schemeClr val="dk1"/>
              </a:buClr>
              <a:buSzPts val="1800"/>
              <a:buFont typeface="Times New Roman"/>
              <a:buNone/>
              <a:defRPr sz="1800"/>
            </a:lvl3pPr>
            <a:lvl4pPr marL="1828800" lvl="3" indent="-228600" algn="l" rtl="0">
              <a:spcBef>
                <a:spcPts val="500"/>
              </a:spcBef>
              <a:spcAft>
                <a:spcPts val="0"/>
              </a:spcAft>
              <a:buClr>
                <a:schemeClr val="dk1"/>
              </a:buClr>
              <a:buSzPts val="1400"/>
              <a:buFont typeface="Times New Roman"/>
              <a:buNone/>
              <a:defRPr sz="1400"/>
            </a:lvl4pPr>
            <a:lvl5pPr marL="2286000" lvl="4" indent="-228600" algn="l" rtl="0">
              <a:spcBef>
                <a:spcPts val="500"/>
              </a:spcBef>
              <a:spcAft>
                <a:spcPts val="0"/>
              </a:spcAft>
              <a:buClr>
                <a:schemeClr val="dk1"/>
              </a:buClr>
              <a:buSzPts val="1400"/>
              <a:buFont typeface="Times New Roman"/>
              <a:buNone/>
              <a:defRPr sz="1400"/>
            </a:lvl5pPr>
            <a:lvl6pPr marL="2743200" lvl="5" indent="-228600" algn="l" rtl="0">
              <a:spcBef>
                <a:spcPts val="500"/>
              </a:spcBef>
              <a:spcAft>
                <a:spcPts val="0"/>
              </a:spcAft>
              <a:buClr>
                <a:schemeClr val="dk1"/>
              </a:buClr>
              <a:buSzPts val="1400"/>
              <a:buFont typeface="Times New Roman"/>
              <a:buNone/>
              <a:defRPr sz="1400"/>
            </a:lvl6pPr>
            <a:lvl7pPr marL="3200400" lvl="6" indent="-228600" algn="l" rtl="0">
              <a:spcBef>
                <a:spcPts val="500"/>
              </a:spcBef>
              <a:spcAft>
                <a:spcPts val="0"/>
              </a:spcAft>
              <a:buClr>
                <a:schemeClr val="dk1"/>
              </a:buClr>
              <a:buSzPts val="1400"/>
              <a:buFont typeface="Times New Roman"/>
              <a:buNone/>
              <a:defRPr sz="1400"/>
            </a:lvl7pPr>
            <a:lvl8pPr marL="3657600" lvl="7" indent="-228600" algn="l" rtl="0">
              <a:spcBef>
                <a:spcPts val="500"/>
              </a:spcBef>
              <a:spcAft>
                <a:spcPts val="0"/>
              </a:spcAft>
              <a:buClr>
                <a:schemeClr val="dk1"/>
              </a:buClr>
              <a:buSzPts val="1400"/>
              <a:buFont typeface="Times New Roman"/>
              <a:buNone/>
              <a:defRPr sz="1400"/>
            </a:lvl8pPr>
            <a:lvl9pPr marL="4114800" lvl="8" indent="-228600" algn="l" rtl="0">
              <a:spcBef>
                <a:spcPts val="500"/>
              </a:spcBef>
              <a:spcAft>
                <a:spcPts val="0"/>
              </a:spcAft>
              <a:buClr>
                <a:schemeClr val="dk1"/>
              </a:buClr>
              <a:buSzPts val="1400"/>
              <a:buFont typeface="Times New Roman"/>
              <a:buNone/>
              <a:defRPr sz="1400"/>
            </a:lvl9pPr>
          </a:lstStyle>
          <a:p>
            <a:endParaRPr/>
          </a:p>
        </p:txBody>
      </p:sp>
      <p:sp>
        <p:nvSpPr>
          <p:cNvPr id="78" name="Google Shape;78;p17"/>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79" name="Google Shape;79;p17"/>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0" name="Google Shape;80;p17"/>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1828276" y="1171576"/>
            <a:ext cx="32919600" cy="48777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83" name="Google Shape;83;p18"/>
          <p:cNvSpPr txBox="1">
            <a:spLocks noGrp="1"/>
          </p:cNvSpPr>
          <p:nvPr>
            <p:ph type="body" idx="1"/>
          </p:nvPr>
        </p:nvSpPr>
        <p:spPr>
          <a:xfrm>
            <a:off x="1828272" y="6550029"/>
            <a:ext cx="16160400" cy="2729100"/>
          </a:xfrm>
          <a:prstGeom prst="rect">
            <a:avLst/>
          </a:prstGeom>
          <a:noFill/>
          <a:ln>
            <a:noFill/>
          </a:ln>
        </p:spPr>
        <p:txBody>
          <a:bodyPr spcFirstLastPara="1" wrap="square" lIns="473625" tIns="236825" rIns="473625" bIns="236825" anchor="b" anchorCtr="0">
            <a:noAutofit/>
          </a:bodyPr>
          <a:lstStyle>
            <a:lvl1pPr marL="457200" lvl="0" indent="-228600" algn="l" rtl="0">
              <a:spcBef>
                <a:spcPts val="500"/>
              </a:spcBef>
              <a:spcAft>
                <a:spcPts val="0"/>
              </a:spcAft>
              <a:buClr>
                <a:schemeClr val="dk1"/>
              </a:buClr>
              <a:buSzPts val="2700"/>
              <a:buFont typeface="Times New Roman"/>
              <a:buNone/>
              <a:defRPr sz="2700" b="1"/>
            </a:lvl1pPr>
            <a:lvl2pPr marL="914400" lvl="1" indent="-228600" algn="l" rtl="0">
              <a:spcBef>
                <a:spcPts val="500"/>
              </a:spcBef>
              <a:spcAft>
                <a:spcPts val="0"/>
              </a:spcAft>
              <a:buClr>
                <a:schemeClr val="dk1"/>
              </a:buClr>
              <a:buSzPts val="2300"/>
              <a:buFont typeface="Times New Roman"/>
              <a:buNone/>
              <a:defRPr sz="2300" b="1"/>
            </a:lvl2pPr>
            <a:lvl3pPr marL="1371600" lvl="2" indent="-228600" algn="l" rtl="0">
              <a:spcBef>
                <a:spcPts val="500"/>
              </a:spcBef>
              <a:spcAft>
                <a:spcPts val="0"/>
              </a:spcAft>
              <a:buClr>
                <a:schemeClr val="dk1"/>
              </a:buClr>
              <a:buSzPts val="2300"/>
              <a:buFont typeface="Times New Roman"/>
              <a:buNone/>
              <a:defRPr sz="2300" b="1"/>
            </a:lvl3pPr>
            <a:lvl4pPr marL="1828800" lvl="3" indent="-228600" algn="l" rtl="0">
              <a:spcBef>
                <a:spcPts val="500"/>
              </a:spcBef>
              <a:spcAft>
                <a:spcPts val="0"/>
              </a:spcAft>
              <a:buClr>
                <a:schemeClr val="dk1"/>
              </a:buClr>
              <a:buSzPts val="1800"/>
              <a:buFont typeface="Times New Roman"/>
              <a:buNone/>
              <a:defRPr sz="1800" b="1"/>
            </a:lvl4pPr>
            <a:lvl5pPr marL="2286000" lvl="4" indent="-228600" algn="l" rtl="0">
              <a:spcBef>
                <a:spcPts val="500"/>
              </a:spcBef>
              <a:spcAft>
                <a:spcPts val="0"/>
              </a:spcAft>
              <a:buClr>
                <a:schemeClr val="dk1"/>
              </a:buClr>
              <a:buSzPts val="1800"/>
              <a:buFont typeface="Times New Roman"/>
              <a:buNone/>
              <a:defRPr sz="1800" b="1"/>
            </a:lvl5pPr>
            <a:lvl6pPr marL="2743200" lvl="5" indent="-228600" algn="l" rtl="0">
              <a:spcBef>
                <a:spcPts val="500"/>
              </a:spcBef>
              <a:spcAft>
                <a:spcPts val="0"/>
              </a:spcAft>
              <a:buClr>
                <a:schemeClr val="dk1"/>
              </a:buClr>
              <a:buSzPts val="1800"/>
              <a:buFont typeface="Times New Roman"/>
              <a:buNone/>
              <a:defRPr sz="1800" b="1"/>
            </a:lvl6pPr>
            <a:lvl7pPr marL="3200400" lvl="6" indent="-228600" algn="l" rtl="0">
              <a:spcBef>
                <a:spcPts val="500"/>
              </a:spcBef>
              <a:spcAft>
                <a:spcPts val="0"/>
              </a:spcAft>
              <a:buClr>
                <a:schemeClr val="dk1"/>
              </a:buClr>
              <a:buSzPts val="1800"/>
              <a:buFont typeface="Times New Roman"/>
              <a:buNone/>
              <a:defRPr sz="1800" b="1"/>
            </a:lvl7pPr>
            <a:lvl8pPr marL="3657600" lvl="7" indent="-228600" algn="l" rtl="0">
              <a:spcBef>
                <a:spcPts val="500"/>
              </a:spcBef>
              <a:spcAft>
                <a:spcPts val="0"/>
              </a:spcAft>
              <a:buClr>
                <a:schemeClr val="dk1"/>
              </a:buClr>
              <a:buSzPts val="1800"/>
              <a:buFont typeface="Times New Roman"/>
              <a:buNone/>
              <a:defRPr sz="1800" b="1"/>
            </a:lvl8pPr>
            <a:lvl9pPr marL="4114800" lvl="8" indent="-228600" algn="l" rtl="0">
              <a:spcBef>
                <a:spcPts val="500"/>
              </a:spcBef>
              <a:spcAft>
                <a:spcPts val="0"/>
              </a:spcAft>
              <a:buClr>
                <a:schemeClr val="dk1"/>
              </a:buClr>
              <a:buSzPts val="1800"/>
              <a:buFont typeface="Times New Roman"/>
              <a:buNone/>
              <a:defRPr sz="1800" b="1"/>
            </a:lvl9pPr>
          </a:lstStyle>
          <a:p>
            <a:endParaRPr/>
          </a:p>
        </p:txBody>
      </p:sp>
      <p:sp>
        <p:nvSpPr>
          <p:cNvPr id="84" name="Google Shape;84;p18"/>
          <p:cNvSpPr txBox="1">
            <a:spLocks noGrp="1"/>
          </p:cNvSpPr>
          <p:nvPr>
            <p:ph type="body" idx="2"/>
          </p:nvPr>
        </p:nvSpPr>
        <p:spPr>
          <a:xfrm>
            <a:off x="1828272" y="9278941"/>
            <a:ext cx="16160400" cy="16860300"/>
          </a:xfrm>
          <a:prstGeom prst="rect">
            <a:avLst/>
          </a:prstGeom>
          <a:noFill/>
          <a:ln>
            <a:noFill/>
          </a:ln>
        </p:spPr>
        <p:txBody>
          <a:bodyPr spcFirstLastPara="1" wrap="square" lIns="473625" tIns="236825" rIns="473625" bIns="236825" anchor="t" anchorCtr="0">
            <a:noAutofit/>
          </a:bodyPr>
          <a:lstStyle>
            <a:lvl1pPr marL="457200" lvl="0" indent="-400050" algn="l" rtl="0">
              <a:spcBef>
                <a:spcPts val="500"/>
              </a:spcBef>
              <a:spcAft>
                <a:spcPts val="0"/>
              </a:spcAft>
              <a:buClr>
                <a:schemeClr val="dk1"/>
              </a:buClr>
              <a:buSzPts val="2700"/>
              <a:buFont typeface="Times New Roman"/>
              <a:buChar char="•"/>
              <a:defRPr sz="2700"/>
            </a:lvl1pPr>
            <a:lvl2pPr marL="914400" lvl="1" indent="-374650" algn="l" rtl="0">
              <a:spcBef>
                <a:spcPts val="500"/>
              </a:spcBef>
              <a:spcAft>
                <a:spcPts val="0"/>
              </a:spcAft>
              <a:buClr>
                <a:schemeClr val="dk1"/>
              </a:buClr>
              <a:buSzPts val="2300"/>
              <a:buFont typeface="Times New Roman"/>
              <a:buChar char="–"/>
              <a:defRPr sz="2300"/>
            </a:lvl2pPr>
            <a:lvl3pPr marL="1371600" lvl="2" indent="-374650" algn="l" rtl="0">
              <a:spcBef>
                <a:spcPts val="500"/>
              </a:spcBef>
              <a:spcAft>
                <a:spcPts val="0"/>
              </a:spcAft>
              <a:buClr>
                <a:schemeClr val="dk1"/>
              </a:buClr>
              <a:buSzPts val="2300"/>
              <a:buFont typeface="Times New Roman"/>
              <a:buChar char="•"/>
              <a:defRPr sz="2300"/>
            </a:lvl3pPr>
            <a:lvl4pPr marL="1828800" lvl="3" indent="-342900" algn="l" rtl="0">
              <a:spcBef>
                <a:spcPts val="500"/>
              </a:spcBef>
              <a:spcAft>
                <a:spcPts val="0"/>
              </a:spcAft>
              <a:buClr>
                <a:schemeClr val="dk1"/>
              </a:buClr>
              <a:buSzPts val="1800"/>
              <a:buFont typeface="Times New Roman"/>
              <a:buChar char="–"/>
              <a:defRPr sz="1800"/>
            </a:lvl4pPr>
            <a:lvl5pPr marL="2286000" lvl="4" indent="-342900" algn="l" rtl="0">
              <a:spcBef>
                <a:spcPts val="500"/>
              </a:spcBef>
              <a:spcAft>
                <a:spcPts val="0"/>
              </a:spcAft>
              <a:buClr>
                <a:schemeClr val="dk1"/>
              </a:buClr>
              <a:buSzPts val="1800"/>
              <a:buFont typeface="Times New Roman"/>
              <a:buChar char="»"/>
              <a:defRPr sz="1800"/>
            </a:lvl5pPr>
            <a:lvl6pPr marL="2743200" lvl="5" indent="-342900" algn="l" rtl="0">
              <a:spcBef>
                <a:spcPts val="500"/>
              </a:spcBef>
              <a:spcAft>
                <a:spcPts val="0"/>
              </a:spcAft>
              <a:buClr>
                <a:schemeClr val="dk1"/>
              </a:buClr>
              <a:buSzPts val="1800"/>
              <a:buFont typeface="Times New Roman"/>
              <a:buChar char="»"/>
              <a:defRPr sz="1800"/>
            </a:lvl6pPr>
            <a:lvl7pPr marL="3200400" lvl="6" indent="-342900" algn="l" rtl="0">
              <a:spcBef>
                <a:spcPts val="500"/>
              </a:spcBef>
              <a:spcAft>
                <a:spcPts val="0"/>
              </a:spcAft>
              <a:buClr>
                <a:schemeClr val="dk1"/>
              </a:buClr>
              <a:buSzPts val="1800"/>
              <a:buFont typeface="Times New Roman"/>
              <a:buChar char="»"/>
              <a:defRPr sz="1800"/>
            </a:lvl7pPr>
            <a:lvl8pPr marL="3657600" lvl="7" indent="-342900" algn="l" rtl="0">
              <a:spcBef>
                <a:spcPts val="500"/>
              </a:spcBef>
              <a:spcAft>
                <a:spcPts val="0"/>
              </a:spcAft>
              <a:buClr>
                <a:schemeClr val="dk1"/>
              </a:buClr>
              <a:buSzPts val="1800"/>
              <a:buFont typeface="Times New Roman"/>
              <a:buChar char="»"/>
              <a:defRPr sz="1800"/>
            </a:lvl8pPr>
            <a:lvl9pPr marL="4114800" lvl="8" indent="-342900" algn="l" rtl="0">
              <a:spcBef>
                <a:spcPts val="500"/>
              </a:spcBef>
              <a:spcAft>
                <a:spcPts val="0"/>
              </a:spcAft>
              <a:buClr>
                <a:schemeClr val="dk1"/>
              </a:buClr>
              <a:buSzPts val="1800"/>
              <a:buFont typeface="Times New Roman"/>
              <a:buChar char="»"/>
              <a:defRPr sz="1800"/>
            </a:lvl9pPr>
          </a:lstStyle>
          <a:p>
            <a:endParaRPr/>
          </a:p>
        </p:txBody>
      </p:sp>
      <p:sp>
        <p:nvSpPr>
          <p:cNvPr id="85" name="Google Shape;85;p18"/>
          <p:cNvSpPr txBox="1">
            <a:spLocks noGrp="1"/>
          </p:cNvSpPr>
          <p:nvPr>
            <p:ph type="body" idx="3"/>
          </p:nvPr>
        </p:nvSpPr>
        <p:spPr>
          <a:xfrm>
            <a:off x="18580366" y="6550029"/>
            <a:ext cx="16167600" cy="2729100"/>
          </a:xfrm>
          <a:prstGeom prst="rect">
            <a:avLst/>
          </a:prstGeom>
          <a:noFill/>
          <a:ln>
            <a:noFill/>
          </a:ln>
        </p:spPr>
        <p:txBody>
          <a:bodyPr spcFirstLastPara="1" wrap="square" lIns="473625" tIns="236825" rIns="473625" bIns="236825" anchor="b" anchorCtr="0">
            <a:noAutofit/>
          </a:bodyPr>
          <a:lstStyle>
            <a:lvl1pPr marL="457200" lvl="0" indent="-228600" algn="l" rtl="0">
              <a:spcBef>
                <a:spcPts val="500"/>
              </a:spcBef>
              <a:spcAft>
                <a:spcPts val="0"/>
              </a:spcAft>
              <a:buClr>
                <a:schemeClr val="dk1"/>
              </a:buClr>
              <a:buSzPts val="2700"/>
              <a:buFont typeface="Times New Roman"/>
              <a:buNone/>
              <a:defRPr sz="2700" b="1"/>
            </a:lvl1pPr>
            <a:lvl2pPr marL="914400" lvl="1" indent="-228600" algn="l" rtl="0">
              <a:spcBef>
                <a:spcPts val="500"/>
              </a:spcBef>
              <a:spcAft>
                <a:spcPts val="0"/>
              </a:spcAft>
              <a:buClr>
                <a:schemeClr val="dk1"/>
              </a:buClr>
              <a:buSzPts val="2300"/>
              <a:buFont typeface="Times New Roman"/>
              <a:buNone/>
              <a:defRPr sz="2300" b="1"/>
            </a:lvl2pPr>
            <a:lvl3pPr marL="1371600" lvl="2" indent="-228600" algn="l" rtl="0">
              <a:spcBef>
                <a:spcPts val="500"/>
              </a:spcBef>
              <a:spcAft>
                <a:spcPts val="0"/>
              </a:spcAft>
              <a:buClr>
                <a:schemeClr val="dk1"/>
              </a:buClr>
              <a:buSzPts val="2300"/>
              <a:buFont typeface="Times New Roman"/>
              <a:buNone/>
              <a:defRPr sz="2300" b="1"/>
            </a:lvl3pPr>
            <a:lvl4pPr marL="1828800" lvl="3" indent="-228600" algn="l" rtl="0">
              <a:spcBef>
                <a:spcPts val="500"/>
              </a:spcBef>
              <a:spcAft>
                <a:spcPts val="0"/>
              </a:spcAft>
              <a:buClr>
                <a:schemeClr val="dk1"/>
              </a:buClr>
              <a:buSzPts val="1800"/>
              <a:buFont typeface="Times New Roman"/>
              <a:buNone/>
              <a:defRPr sz="1800" b="1"/>
            </a:lvl4pPr>
            <a:lvl5pPr marL="2286000" lvl="4" indent="-228600" algn="l" rtl="0">
              <a:spcBef>
                <a:spcPts val="500"/>
              </a:spcBef>
              <a:spcAft>
                <a:spcPts val="0"/>
              </a:spcAft>
              <a:buClr>
                <a:schemeClr val="dk1"/>
              </a:buClr>
              <a:buSzPts val="1800"/>
              <a:buFont typeface="Times New Roman"/>
              <a:buNone/>
              <a:defRPr sz="1800" b="1"/>
            </a:lvl5pPr>
            <a:lvl6pPr marL="2743200" lvl="5" indent="-228600" algn="l" rtl="0">
              <a:spcBef>
                <a:spcPts val="500"/>
              </a:spcBef>
              <a:spcAft>
                <a:spcPts val="0"/>
              </a:spcAft>
              <a:buClr>
                <a:schemeClr val="dk1"/>
              </a:buClr>
              <a:buSzPts val="1800"/>
              <a:buFont typeface="Times New Roman"/>
              <a:buNone/>
              <a:defRPr sz="1800" b="1"/>
            </a:lvl6pPr>
            <a:lvl7pPr marL="3200400" lvl="6" indent="-228600" algn="l" rtl="0">
              <a:spcBef>
                <a:spcPts val="500"/>
              </a:spcBef>
              <a:spcAft>
                <a:spcPts val="0"/>
              </a:spcAft>
              <a:buClr>
                <a:schemeClr val="dk1"/>
              </a:buClr>
              <a:buSzPts val="1800"/>
              <a:buFont typeface="Times New Roman"/>
              <a:buNone/>
              <a:defRPr sz="1800" b="1"/>
            </a:lvl7pPr>
            <a:lvl8pPr marL="3657600" lvl="7" indent="-228600" algn="l" rtl="0">
              <a:spcBef>
                <a:spcPts val="500"/>
              </a:spcBef>
              <a:spcAft>
                <a:spcPts val="0"/>
              </a:spcAft>
              <a:buClr>
                <a:schemeClr val="dk1"/>
              </a:buClr>
              <a:buSzPts val="1800"/>
              <a:buFont typeface="Times New Roman"/>
              <a:buNone/>
              <a:defRPr sz="1800" b="1"/>
            </a:lvl8pPr>
            <a:lvl9pPr marL="4114800" lvl="8" indent="-228600" algn="l" rtl="0">
              <a:spcBef>
                <a:spcPts val="500"/>
              </a:spcBef>
              <a:spcAft>
                <a:spcPts val="0"/>
              </a:spcAft>
              <a:buClr>
                <a:schemeClr val="dk1"/>
              </a:buClr>
              <a:buSzPts val="1800"/>
              <a:buFont typeface="Times New Roman"/>
              <a:buNone/>
              <a:defRPr sz="1800" b="1"/>
            </a:lvl9pPr>
          </a:lstStyle>
          <a:p>
            <a:endParaRPr/>
          </a:p>
        </p:txBody>
      </p:sp>
      <p:sp>
        <p:nvSpPr>
          <p:cNvPr id="86" name="Google Shape;86;p18"/>
          <p:cNvSpPr txBox="1">
            <a:spLocks noGrp="1"/>
          </p:cNvSpPr>
          <p:nvPr>
            <p:ph type="body" idx="4"/>
          </p:nvPr>
        </p:nvSpPr>
        <p:spPr>
          <a:xfrm>
            <a:off x="18580366" y="9278941"/>
            <a:ext cx="16167600" cy="16860300"/>
          </a:xfrm>
          <a:prstGeom prst="rect">
            <a:avLst/>
          </a:prstGeom>
          <a:noFill/>
          <a:ln>
            <a:noFill/>
          </a:ln>
        </p:spPr>
        <p:txBody>
          <a:bodyPr spcFirstLastPara="1" wrap="square" lIns="473625" tIns="236825" rIns="473625" bIns="236825" anchor="t" anchorCtr="0">
            <a:noAutofit/>
          </a:bodyPr>
          <a:lstStyle>
            <a:lvl1pPr marL="457200" lvl="0" indent="-400050" algn="l" rtl="0">
              <a:spcBef>
                <a:spcPts val="500"/>
              </a:spcBef>
              <a:spcAft>
                <a:spcPts val="0"/>
              </a:spcAft>
              <a:buClr>
                <a:schemeClr val="dk1"/>
              </a:buClr>
              <a:buSzPts val="2700"/>
              <a:buFont typeface="Times New Roman"/>
              <a:buChar char="•"/>
              <a:defRPr sz="2700"/>
            </a:lvl1pPr>
            <a:lvl2pPr marL="914400" lvl="1" indent="-374650" algn="l" rtl="0">
              <a:spcBef>
                <a:spcPts val="500"/>
              </a:spcBef>
              <a:spcAft>
                <a:spcPts val="0"/>
              </a:spcAft>
              <a:buClr>
                <a:schemeClr val="dk1"/>
              </a:buClr>
              <a:buSzPts val="2300"/>
              <a:buFont typeface="Times New Roman"/>
              <a:buChar char="–"/>
              <a:defRPr sz="2300"/>
            </a:lvl2pPr>
            <a:lvl3pPr marL="1371600" lvl="2" indent="-374650" algn="l" rtl="0">
              <a:spcBef>
                <a:spcPts val="500"/>
              </a:spcBef>
              <a:spcAft>
                <a:spcPts val="0"/>
              </a:spcAft>
              <a:buClr>
                <a:schemeClr val="dk1"/>
              </a:buClr>
              <a:buSzPts val="2300"/>
              <a:buFont typeface="Times New Roman"/>
              <a:buChar char="•"/>
              <a:defRPr sz="2300"/>
            </a:lvl3pPr>
            <a:lvl4pPr marL="1828800" lvl="3" indent="-342900" algn="l" rtl="0">
              <a:spcBef>
                <a:spcPts val="500"/>
              </a:spcBef>
              <a:spcAft>
                <a:spcPts val="0"/>
              </a:spcAft>
              <a:buClr>
                <a:schemeClr val="dk1"/>
              </a:buClr>
              <a:buSzPts val="1800"/>
              <a:buFont typeface="Times New Roman"/>
              <a:buChar char="–"/>
              <a:defRPr sz="1800"/>
            </a:lvl4pPr>
            <a:lvl5pPr marL="2286000" lvl="4" indent="-342900" algn="l" rtl="0">
              <a:spcBef>
                <a:spcPts val="500"/>
              </a:spcBef>
              <a:spcAft>
                <a:spcPts val="0"/>
              </a:spcAft>
              <a:buClr>
                <a:schemeClr val="dk1"/>
              </a:buClr>
              <a:buSzPts val="1800"/>
              <a:buFont typeface="Times New Roman"/>
              <a:buChar char="»"/>
              <a:defRPr sz="1800"/>
            </a:lvl5pPr>
            <a:lvl6pPr marL="2743200" lvl="5" indent="-342900" algn="l" rtl="0">
              <a:spcBef>
                <a:spcPts val="500"/>
              </a:spcBef>
              <a:spcAft>
                <a:spcPts val="0"/>
              </a:spcAft>
              <a:buClr>
                <a:schemeClr val="dk1"/>
              </a:buClr>
              <a:buSzPts val="1800"/>
              <a:buFont typeface="Times New Roman"/>
              <a:buChar char="»"/>
              <a:defRPr sz="1800"/>
            </a:lvl6pPr>
            <a:lvl7pPr marL="3200400" lvl="6" indent="-342900" algn="l" rtl="0">
              <a:spcBef>
                <a:spcPts val="500"/>
              </a:spcBef>
              <a:spcAft>
                <a:spcPts val="0"/>
              </a:spcAft>
              <a:buClr>
                <a:schemeClr val="dk1"/>
              </a:buClr>
              <a:buSzPts val="1800"/>
              <a:buFont typeface="Times New Roman"/>
              <a:buChar char="»"/>
              <a:defRPr sz="1800"/>
            </a:lvl7pPr>
            <a:lvl8pPr marL="3657600" lvl="7" indent="-342900" algn="l" rtl="0">
              <a:spcBef>
                <a:spcPts val="500"/>
              </a:spcBef>
              <a:spcAft>
                <a:spcPts val="0"/>
              </a:spcAft>
              <a:buClr>
                <a:schemeClr val="dk1"/>
              </a:buClr>
              <a:buSzPts val="1800"/>
              <a:buFont typeface="Times New Roman"/>
              <a:buChar char="»"/>
              <a:defRPr sz="1800"/>
            </a:lvl8pPr>
            <a:lvl9pPr marL="4114800" lvl="8" indent="-342900" algn="l" rtl="0">
              <a:spcBef>
                <a:spcPts val="500"/>
              </a:spcBef>
              <a:spcAft>
                <a:spcPts val="0"/>
              </a:spcAft>
              <a:buClr>
                <a:schemeClr val="dk1"/>
              </a:buClr>
              <a:buSzPts val="1800"/>
              <a:buFont typeface="Times New Roman"/>
              <a:buChar char="»"/>
              <a:defRPr sz="1800"/>
            </a:lvl9pPr>
          </a:lstStyle>
          <a:p>
            <a:endParaRPr/>
          </a:p>
        </p:txBody>
      </p:sp>
      <p:sp>
        <p:nvSpPr>
          <p:cNvPr id="87" name="Google Shape;87;p18"/>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8" name="Google Shape;88;p18"/>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89" name="Google Shape;89;p18"/>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2742596" y="2599268"/>
            <a:ext cx="31090800" cy="48777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92" name="Google Shape;92;p19"/>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3" name="Google Shape;93;p19"/>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4" name="Google Shape;94;p19"/>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7" name="Google Shape;97;p20"/>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98" name="Google Shape;98;p20"/>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1828275" y="1165228"/>
            <a:ext cx="12033600" cy="4957800"/>
          </a:xfrm>
          <a:prstGeom prst="rect">
            <a:avLst/>
          </a:prstGeom>
          <a:noFill/>
          <a:ln>
            <a:noFill/>
          </a:ln>
        </p:spPr>
        <p:txBody>
          <a:bodyPr spcFirstLastPara="1" wrap="square" lIns="473625" tIns="236825" rIns="473625" bIns="236825" anchor="b" anchorCtr="0">
            <a:noAutofit/>
          </a:bodyPr>
          <a:lstStyle>
            <a:lvl1pPr lvl="0" algn="l" rtl="0">
              <a:spcBef>
                <a:spcPts val="0"/>
              </a:spcBef>
              <a:spcAft>
                <a:spcPts val="0"/>
              </a:spcAft>
              <a:buSzPts val="1400"/>
              <a:buNone/>
              <a:defRPr sz="2300" b="1"/>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01" name="Google Shape;101;p21"/>
          <p:cNvSpPr txBox="1">
            <a:spLocks noGrp="1"/>
          </p:cNvSpPr>
          <p:nvPr>
            <p:ph type="body" idx="1"/>
          </p:nvPr>
        </p:nvSpPr>
        <p:spPr>
          <a:xfrm>
            <a:off x="14300731" y="1165228"/>
            <a:ext cx="20446800" cy="24973800"/>
          </a:xfrm>
          <a:prstGeom prst="rect">
            <a:avLst/>
          </a:prstGeom>
          <a:noFill/>
          <a:ln>
            <a:noFill/>
          </a:ln>
        </p:spPr>
        <p:txBody>
          <a:bodyPr spcFirstLastPara="1" wrap="square" lIns="473625" tIns="236825" rIns="473625" bIns="236825" anchor="t" anchorCtr="0">
            <a:noAutofit/>
          </a:bodyPr>
          <a:lstStyle>
            <a:lvl1pPr marL="457200" lvl="0" indent="-463550" algn="l" rtl="0">
              <a:spcBef>
                <a:spcPts val="900"/>
              </a:spcBef>
              <a:spcAft>
                <a:spcPts val="0"/>
              </a:spcAft>
              <a:buClr>
                <a:schemeClr val="dk1"/>
              </a:buClr>
              <a:buSzPts val="3700"/>
              <a:buFont typeface="Times New Roman"/>
              <a:buChar char="•"/>
              <a:defRPr sz="3700"/>
            </a:lvl1pPr>
            <a:lvl2pPr marL="914400" lvl="1" indent="-431800" algn="l" rtl="0">
              <a:spcBef>
                <a:spcPts val="500"/>
              </a:spcBef>
              <a:spcAft>
                <a:spcPts val="0"/>
              </a:spcAft>
              <a:buClr>
                <a:schemeClr val="dk1"/>
              </a:buClr>
              <a:buSzPts val="3200"/>
              <a:buFont typeface="Times New Roman"/>
              <a:buChar char="–"/>
              <a:defRPr sz="3200"/>
            </a:lvl2pPr>
            <a:lvl3pPr marL="1371600" lvl="2" indent="-400050" algn="l" rtl="0">
              <a:spcBef>
                <a:spcPts val="500"/>
              </a:spcBef>
              <a:spcAft>
                <a:spcPts val="0"/>
              </a:spcAft>
              <a:buClr>
                <a:schemeClr val="dk1"/>
              </a:buClr>
              <a:buSzPts val="2700"/>
              <a:buFont typeface="Times New Roman"/>
              <a:buChar char="•"/>
              <a:defRPr sz="2700"/>
            </a:lvl3pPr>
            <a:lvl4pPr marL="1828800" lvl="3" indent="-374650" algn="l" rtl="0">
              <a:spcBef>
                <a:spcPts val="500"/>
              </a:spcBef>
              <a:spcAft>
                <a:spcPts val="0"/>
              </a:spcAft>
              <a:buClr>
                <a:schemeClr val="dk1"/>
              </a:buClr>
              <a:buSzPts val="2300"/>
              <a:buFont typeface="Times New Roman"/>
              <a:buChar char="–"/>
              <a:defRPr sz="2300"/>
            </a:lvl4pPr>
            <a:lvl5pPr marL="2286000" lvl="4" indent="-374650" algn="l" rtl="0">
              <a:spcBef>
                <a:spcPts val="500"/>
              </a:spcBef>
              <a:spcAft>
                <a:spcPts val="0"/>
              </a:spcAft>
              <a:buClr>
                <a:schemeClr val="dk1"/>
              </a:buClr>
              <a:buSzPts val="2300"/>
              <a:buFont typeface="Times New Roman"/>
              <a:buChar char="»"/>
              <a:defRPr sz="2300"/>
            </a:lvl5pPr>
            <a:lvl6pPr marL="2743200" lvl="5" indent="-374650" algn="l" rtl="0">
              <a:spcBef>
                <a:spcPts val="500"/>
              </a:spcBef>
              <a:spcAft>
                <a:spcPts val="0"/>
              </a:spcAft>
              <a:buClr>
                <a:schemeClr val="dk1"/>
              </a:buClr>
              <a:buSzPts val="2300"/>
              <a:buFont typeface="Times New Roman"/>
              <a:buChar char="»"/>
              <a:defRPr sz="2300"/>
            </a:lvl6pPr>
            <a:lvl7pPr marL="3200400" lvl="6" indent="-374650" algn="l" rtl="0">
              <a:spcBef>
                <a:spcPts val="500"/>
              </a:spcBef>
              <a:spcAft>
                <a:spcPts val="0"/>
              </a:spcAft>
              <a:buClr>
                <a:schemeClr val="dk1"/>
              </a:buClr>
              <a:buSzPts val="2300"/>
              <a:buFont typeface="Times New Roman"/>
              <a:buChar char="»"/>
              <a:defRPr sz="2300"/>
            </a:lvl7pPr>
            <a:lvl8pPr marL="3657600" lvl="7" indent="-374650" algn="l" rtl="0">
              <a:spcBef>
                <a:spcPts val="500"/>
              </a:spcBef>
              <a:spcAft>
                <a:spcPts val="0"/>
              </a:spcAft>
              <a:buClr>
                <a:schemeClr val="dk1"/>
              </a:buClr>
              <a:buSzPts val="2300"/>
              <a:buFont typeface="Times New Roman"/>
              <a:buChar char="»"/>
              <a:defRPr sz="2300"/>
            </a:lvl8pPr>
            <a:lvl9pPr marL="4114800" lvl="8" indent="-374650" algn="l" rtl="0">
              <a:spcBef>
                <a:spcPts val="500"/>
              </a:spcBef>
              <a:spcAft>
                <a:spcPts val="0"/>
              </a:spcAft>
              <a:buClr>
                <a:schemeClr val="dk1"/>
              </a:buClr>
              <a:buSzPts val="2300"/>
              <a:buFont typeface="Times New Roman"/>
              <a:buChar char="»"/>
              <a:defRPr sz="2300"/>
            </a:lvl9pPr>
          </a:lstStyle>
          <a:p>
            <a:endParaRPr/>
          </a:p>
        </p:txBody>
      </p:sp>
      <p:sp>
        <p:nvSpPr>
          <p:cNvPr id="102" name="Google Shape;102;p21"/>
          <p:cNvSpPr txBox="1">
            <a:spLocks noGrp="1"/>
          </p:cNvSpPr>
          <p:nvPr>
            <p:ph type="body" idx="2"/>
          </p:nvPr>
        </p:nvSpPr>
        <p:spPr>
          <a:xfrm>
            <a:off x="1828275" y="6122990"/>
            <a:ext cx="12033600" cy="20015700"/>
          </a:xfrm>
          <a:prstGeom prst="rect">
            <a:avLst/>
          </a:prstGeom>
          <a:noFill/>
          <a:ln>
            <a:noFill/>
          </a:ln>
        </p:spPr>
        <p:txBody>
          <a:bodyPr spcFirstLastPara="1" wrap="square" lIns="473625" tIns="236825" rIns="473625" bIns="236825" anchor="t" anchorCtr="0">
            <a:noAutofit/>
          </a:bodyPr>
          <a:lstStyle>
            <a:lvl1pPr marL="457200" lvl="0" indent="-228600" algn="l" rtl="0">
              <a:spcBef>
                <a:spcPts val="500"/>
              </a:spcBef>
              <a:spcAft>
                <a:spcPts val="0"/>
              </a:spcAft>
              <a:buClr>
                <a:schemeClr val="dk1"/>
              </a:buClr>
              <a:buSzPts val="1400"/>
              <a:buFont typeface="Times New Roman"/>
              <a:buNone/>
              <a:defRPr sz="1400"/>
            </a:lvl1pPr>
            <a:lvl2pPr marL="914400" lvl="1" indent="-228600" algn="l" rtl="0">
              <a:spcBef>
                <a:spcPts val="500"/>
              </a:spcBef>
              <a:spcAft>
                <a:spcPts val="0"/>
              </a:spcAft>
              <a:buClr>
                <a:schemeClr val="dk1"/>
              </a:buClr>
              <a:buSzPts val="1400"/>
              <a:buFont typeface="Times New Roman"/>
              <a:buNone/>
              <a:defRPr sz="1400"/>
            </a:lvl2pPr>
            <a:lvl3pPr marL="1371600" lvl="2" indent="-228600" algn="l" rtl="0">
              <a:spcBef>
                <a:spcPts val="0"/>
              </a:spcBef>
              <a:spcAft>
                <a:spcPts val="0"/>
              </a:spcAft>
              <a:buClr>
                <a:schemeClr val="dk1"/>
              </a:buClr>
              <a:buSzPts val="900"/>
              <a:buFont typeface="Times New Roman"/>
              <a:buNone/>
              <a:defRPr sz="900"/>
            </a:lvl3pPr>
            <a:lvl4pPr marL="1828800" lvl="3" indent="-228600" algn="l" rtl="0">
              <a:spcBef>
                <a:spcPts val="0"/>
              </a:spcBef>
              <a:spcAft>
                <a:spcPts val="0"/>
              </a:spcAft>
              <a:buClr>
                <a:schemeClr val="dk1"/>
              </a:buClr>
              <a:buSzPts val="900"/>
              <a:buFont typeface="Times New Roman"/>
              <a:buNone/>
              <a:defRPr sz="900"/>
            </a:lvl4pPr>
            <a:lvl5pPr marL="2286000" lvl="4" indent="-228600" algn="l" rtl="0">
              <a:spcBef>
                <a:spcPts val="0"/>
              </a:spcBef>
              <a:spcAft>
                <a:spcPts val="0"/>
              </a:spcAft>
              <a:buClr>
                <a:schemeClr val="dk1"/>
              </a:buClr>
              <a:buSzPts val="900"/>
              <a:buFont typeface="Times New Roman"/>
              <a:buNone/>
              <a:defRPr sz="900"/>
            </a:lvl5pPr>
            <a:lvl6pPr marL="2743200" lvl="5" indent="-228600" algn="l" rtl="0">
              <a:spcBef>
                <a:spcPts val="0"/>
              </a:spcBef>
              <a:spcAft>
                <a:spcPts val="0"/>
              </a:spcAft>
              <a:buClr>
                <a:schemeClr val="dk1"/>
              </a:buClr>
              <a:buSzPts val="900"/>
              <a:buFont typeface="Times New Roman"/>
              <a:buNone/>
              <a:defRPr sz="900"/>
            </a:lvl6pPr>
            <a:lvl7pPr marL="3200400" lvl="6" indent="-228600" algn="l" rtl="0">
              <a:spcBef>
                <a:spcPts val="0"/>
              </a:spcBef>
              <a:spcAft>
                <a:spcPts val="0"/>
              </a:spcAft>
              <a:buClr>
                <a:schemeClr val="dk1"/>
              </a:buClr>
              <a:buSzPts val="900"/>
              <a:buFont typeface="Times New Roman"/>
              <a:buNone/>
              <a:defRPr sz="900"/>
            </a:lvl7pPr>
            <a:lvl8pPr marL="3657600" lvl="7" indent="-228600" algn="l" rtl="0">
              <a:spcBef>
                <a:spcPts val="0"/>
              </a:spcBef>
              <a:spcAft>
                <a:spcPts val="0"/>
              </a:spcAft>
              <a:buClr>
                <a:schemeClr val="dk1"/>
              </a:buClr>
              <a:buSzPts val="900"/>
              <a:buFont typeface="Times New Roman"/>
              <a:buNone/>
              <a:defRPr sz="900"/>
            </a:lvl8pPr>
            <a:lvl9pPr marL="4114800" lvl="8" indent="-228600" algn="l" rtl="0">
              <a:spcBef>
                <a:spcPts val="0"/>
              </a:spcBef>
              <a:spcAft>
                <a:spcPts val="0"/>
              </a:spcAft>
              <a:buClr>
                <a:schemeClr val="dk1"/>
              </a:buClr>
              <a:buSzPts val="900"/>
              <a:buFont typeface="Times New Roman"/>
              <a:buNone/>
              <a:defRPr sz="900"/>
            </a:lvl9pPr>
          </a:lstStyle>
          <a:p>
            <a:endParaRPr/>
          </a:p>
        </p:txBody>
      </p:sp>
      <p:sp>
        <p:nvSpPr>
          <p:cNvPr id="103" name="Google Shape;103;p21"/>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04" name="Google Shape;104;p21"/>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05" name="Google Shape;105;p21"/>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1246800" y="12235947"/>
            <a:ext cx="34082400" cy="4788900"/>
          </a:xfrm>
          <a:prstGeom prst="rect">
            <a:avLst/>
          </a:prstGeom>
        </p:spPr>
        <p:txBody>
          <a:bodyPr spcFirstLastPara="1" wrap="square" lIns="417175" tIns="417175" rIns="417175" bIns="417175" anchor="ctr" anchorCtr="0">
            <a:noAutofit/>
          </a:bodyPr>
          <a:lstStyle>
            <a:lvl1pPr lvl="0" algn="ctr">
              <a:spcBef>
                <a:spcPts val="0"/>
              </a:spcBef>
              <a:spcAft>
                <a:spcPts val="0"/>
              </a:spcAft>
              <a:buSzPts val="16400"/>
              <a:buNone/>
              <a:defRPr sz="16400"/>
            </a:lvl1pPr>
            <a:lvl2pPr lvl="1" algn="ctr">
              <a:spcBef>
                <a:spcPts val="0"/>
              </a:spcBef>
              <a:spcAft>
                <a:spcPts val="0"/>
              </a:spcAft>
              <a:buSzPts val="16400"/>
              <a:buNone/>
              <a:defRPr sz="16400"/>
            </a:lvl2pPr>
            <a:lvl3pPr lvl="2" algn="ctr">
              <a:spcBef>
                <a:spcPts val="0"/>
              </a:spcBef>
              <a:spcAft>
                <a:spcPts val="0"/>
              </a:spcAft>
              <a:buSzPts val="16400"/>
              <a:buNone/>
              <a:defRPr sz="16400"/>
            </a:lvl3pPr>
            <a:lvl4pPr lvl="3" algn="ctr">
              <a:spcBef>
                <a:spcPts val="0"/>
              </a:spcBef>
              <a:spcAft>
                <a:spcPts val="0"/>
              </a:spcAft>
              <a:buSzPts val="16400"/>
              <a:buNone/>
              <a:defRPr sz="16400"/>
            </a:lvl4pPr>
            <a:lvl5pPr lvl="4" algn="ctr">
              <a:spcBef>
                <a:spcPts val="0"/>
              </a:spcBef>
              <a:spcAft>
                <a:spcPts val="0"/>
              </a:spcAft>
              <a:buSzPts val="16400"/>
              <a:buNone/>
              <a:defRPr sz="16400"/>
            </a:lvl5pPr>
            <a:lvl6pPr lvl="5" algn="ctr">
              <a:spcBef>
                <a:spcPts val="0"/>
              </a:spcBef>
              <a:spcAft>
                <a:spcPts val="0"/>
              </a:spcAft>
              <a:buSzPts val="16400"/>
              <a:buNone/>
              <a:defRPr sz="16400"/>
            </a:lvl6pPr>
            <a:lvl7pPr lvl="6" algn="ctr">
              <a:spcBef>
                <a:spcPts val="0"/>
              </a:spcBef>
              <a:spcAft>
                <a:spcPts val="0"/>
              </a:spcAft>
              <a:buSzPts val="16400"/>
              <a:buNone/>
              <a:defRPr sz="16400"/>
            </a:lvl7pPr>
            <a:lvl8pPr lvl="7" algn="ctr">
              <a:spcBef>
                <a:spcPts val="0"/>
              </a:spcBef>
              <a:spcAft>
                <a:spcPts val="0"/>
              </a:spcAft>
              <a:buSzPts val="16400"/>
              <a:buNone/>
              <a:defRPr sz="16400"/>
            </a:lvl8pPr>
            <a:lvl9pPr lvl="8" algn="ctr">
              <a:spcBef>
                <a:spcPts val="0"/>
              </a:spcBef>
              <a:spcAft>
                <a:spcPts val="0"/>
              </a:spcAft>
              <a:buSzPts val="16400"/>
              <a:buNone/>
              <a:defRPr sz="16400"/>
            </a:lvl9pPr>
          </a:lstStyle>
          <a:p>
            <a:endParaRPr/>
          </a:p>
        </p:txBody>
      </p:sp>
      <p:sp>
        <p:nvSpPr>
          <p:cNvPr id="15" name="Google Shape;15;p3"/>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7168890" y="20481927"/>
            <a:ext cx="21945600" cy="2420100"/>
          </a:xfrm>
          <a:prstGeom prst="rect">
            <a:avLst/>
          </a:prstGeom>
          <a:noFill/>
          <a:ln>
            <a:noFill/>
          </a:ln>
        </p:spPr>
        <p:txBody>
          <a:bodyPr spcFirstLastPara="1" wrap="square" lIns="473625" tIns="236825" rIns="473625" bIns="236825" anchor="b" anchorCtr="0">
            <a:noAutofit/>
          </a:bodyPr>
          <a:lstStyle>
            <a:lvl1pPr lvl="0" algn="l" rtl="0">
              <a:spcBef>
                <a:spcPts val="0"/>
              </a:spcBef>
              <a:spcAft>
                <a:spcPts val="0"/>
              </a:spcAft>
              <a:buSzPts val="1400"/>
              <a:buNone/>
              <a:defRPr sz="2300" b="1"/>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08" name="Google Shape;108;p22"/>
          <p:cNvSpPr>
            <a:spLocks noGrp="1"/>
          </p:cNvSpPr>
          <p:nvPr>
            <p:ph type="pic" idx="2"/>
          </p:nvPr>
        </p:nvSpPr>
        <p:spPr>
          <a:xfrm>
            <a:off x="7168890" y="2614615"/>
            <a:ext cx="21945600" cy="17556600"/>
          </a:xfrm>
          <a:prstGeom prst="rect">
            <a:avLst/>
          </a:prstGeom>
          <a:noFill/>
          <a:ln>
            <a:noFill/>
          </a:ln>
        </p:spPr>
        <p:txBody>
          <a:bodyPr spcFirstLastPara="1" wrap="square" lIns="473625" tIns="236825" rIns="473625" bIns="236825" anchor="t" anchorCtr="0">
            <a:noAutofit/>
          </a:bodyPr>
          <a:lstStyle>
            <a:lvl1pPr marR="0" lvl="0" algn="l" rtl="0">
              <a:spcBef>
                <a:spcPts val="900"/>
              </a:spcBef>
              <a:spcAft>
                <a:spcPts val="0"/>
              </a:spcAft>
              <a:buClr>
                <a:schemeClr val="dk1"/>
              </a:buClr>
              <a:buSzPts val="3700"/>
              <a:buFont typeface="Times New Roman"/>
              <a:buNone/>
              <a:defRPr sz="3700" b="0" i="0" u="none" strike="noStrike" cap="none">
                <a:solidFill>
                  <a:schemeClr val="dk1"/>
                </a:solidFill>
                <a:latin typeface="Times New Roman"/>
                <a:ea typeface="Times New Roman"/>
                <a:cs typeface="Times New Roman"/>
                <a:sym typeface="Times New Roman"/>
              </a:defRPr>
            </a:lvl1pPr>
            <a:lvl2pPr marR="0" lvl="1" algn="l" rtl="0">
              <a:spcBef>
                <a:spcPts val="500"/>
              </a:spcBef>
              <a:spcAft>
                <a:spcPts val="0"/>
              </a:spcAft>
              <a:buClr>
                <a:schemeClr val="dk1"/>
              </a:buClr>
              <a:buSzPts val="3200"/>
              <a:buFont typeface="Times New Roman"/>
              <a:buNone/>
              <a:defRPr sz="3200" b="0" i="0" u="none" strike="noStrike" cap="none">
                <a:solidFill>
                  <a:schemeClr val="dk1"/>
                </a:solidFill>
                <a:latin typeface="Times New Roman"/>
                <a:ea typeface="Times New Roman"/>
                <a:cs typeface="Times New Roman"/>
                <a:sym typeface="Times New Roman"/>
              </a:defRPr>
            </a:lvl2pPr>
            <a:lvl3pPr marR="0" lvl="2" algn="l" rtl="0">
              <a:spcBef>
                <a:spcPts val="500"/>
              </a:spcBef>
              <a:spcAft>
                <a:spcPts val="0"/>
              </a:spcAft>
              <a:buClr>
                <a:schemeClr val="dk1"/>
              </a:buClr>
              <a:buSzPts val="2700"/>
              <a:buFont typeface="Times New Roman"/>
              <a:buNone/>
              <a:defRPr sz="2700" b="0" i="0" u="none" strike="noStrike" cap="none">
                <a:solidFill>
                  <a:schemeClr val="dk1"/>
                </a:solidFill>
                <a:latin typeface="Times New Roman"/>
                <a:ea typeface="Times New Roman"/>
                <a:cs typeface="Times New Roman"/>
                <a:sym typeface="Times New Roman"/>
              </a:defRPr>
            </a:lvl3pPr>
            <a:lvl4pPr marR="0" lvl="3"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4pPr>
            <a:lvl5pPr marR="0" lvl="4"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5pPr>
            <a:lvl6pPr marR="0" lvl="5"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6pPr>
            <a:lvl7pPr marR="0" lvl="6"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7pPr>
            <a:lvl8pPr marR="0" lvl="7"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8pPr>
            <a:lvl9pPr marR="0" lvl="8" algn="l" rtl="0">
              <a:spcBef>
                <a:spcPts val="500"/>
              </a:spcBef>
              <a:spcAft>
                <a:spcPts val="0"/>
              </a:spcAft>
              <a:buClr>
                <a:schemeClr val="dk1"/>
              </a:buClr>
              <a:buSzPts val="2300"/>
              <a:buFont typeface="Times New Roman"/>
              <a:buNone/>
              <a:defRPr sz="2300" b="0" i="0" u="none" strike="noStrike" cap="none">
                <a:solidFill>
                  <a:schemeClr val="dk1"/>
                </a:solidFill>
                <a:latin typeface="Times New Roman"/>
                <a:ea typeface="Times New Roman"/>
                <a:cs typeface="Times New Roman"/>
                <a:sym typeface="Times New Roman"/>
              </a:defRPr>
            </a:lvl9pPr>
          </a:lstStyle>
          <a:p>
            <a:endParaRPr/>
          </a:p>
        </p:txBody>
      </p:sp>
      <p:sp>
        <p:nvSpPr>
          <p:cNvPr id="109" name="Google Shape;109;p22"/>
          <p:cNvSpPr txBox="1">
            <a:spLocks noGrp="1"/>
          </p:cNvSpPr>
          <p:nvPr>
            <p:ph type="body" idx="1"/>
          </p:nvPr>
        </p:nvSpPr>
        <p:spPr>
          <a:xfrm>
            <a:off x="7168890" y="22901280"/>
            <a:ext cx="21945600" cy="3433800"/>
          </a:xfrm>
          <a:prstGeom prst="rect">
            <a:avLst/>
          </a:prstGeom>
          <a:noFill/>
          <a:ln>
            <a:noFill/>
          </a:ln>
        </p:spPr>
        <p:txBody>
          <a:bodyPr spcFirstLastPara="1" wrap="square" lIns="473625" tIns="236825" rIns="473625" bIns="236825" anchor="t" anchorCtr="0">
            <a:noAutofit/>
          </a:bodyPr>
          <a:lstStyle>
            <a:lvl1pPr marL="457200" lvl="0" indent="-228600" algn="l" rtl="0">
              <a:spcBef>
                <a:spcPts val="500"/>
              </a:spcBef>
              <a:spcAft>
                <a:spcPts val="0"/>
              </a:spcAft>
              <a:buClr>
                <a:schemeClr val="dk1"/>
              </a:buClr>
              <a:buSzPts val="1400"/>
              <a:buFont typeface="Times New Roman"/>
              <a:buNone/>
              <a:defRPr sz="1400"/>
            </a:lvl1pPr>
            <a:lvl2pPr marL="914400" lvl="1" indent="-228600" algn="l" rtl="0">
              <a:spcBef>
                <a:spcPts val="500"/>
              </a:spcBef>
              <a:spcAft>
                <a:spcPts val="0"/>
              </a:spcAft>
              <a:buClr>
                <a:schemeClr val="dk1"/>
              </a:buClr>
              <a:buSzPts val="1400"/>
              <a:buFont typeface="Times New Roman"/>
              <a:buNone/>
              <a:defRPr sz="1400"/>
            </a:lvl2pPr>
            <a:lvl3pPr marL="1371600" lvl="2" indent="-228600" algn="l" rtl="0">
              <a:spcBef>
                <a:spcPts val="0"/>
              </a:spcBef>
              <a:spcAft>
                <a:spcPts val="0"/>
              </a:spcAft>
              <a:buClr>
                <a:schemeClr val="dk1"/>
              </a:buClr>
              <a:buSzPts val="900"/>
              <a:buFont typeface="Times New Roman"/>
              <a:buNone/>
              <a:defRPr sz="900"/>
            </a:lvl3pPr>
            <a:lvl4pPr marL="1828800" lvl="3" indent="-228600" algn="l" rtl="0">
              <a:spcBef>
                <a:spcPts val="0"/>
              </a:spcBef>
              <a:spcAft>
                <a:spcPts val="0"/>
              </a:spcAft>
              <a:buClr>
                <a:schemeClr val="dk1"/>
              </a:buClr>
              <a:buSzPts val="900"/>
              <a:buFont typeface="Times New Roman"/>
              <a:buNone/>
              <a:defRPr sz="900"/>
            </a:lvl4pPr>
            <a:lvl5pPr marL="2286000" lvl="4" indent="-228600" algn="l" rtl="0">
              <a:spcBef>
                <a:spcPts val="0"/>
              </a:spcBef>
              <a:spcAft>
                <a:spcPts val="0"/>
              </a:spcAft>
              <a:buClr>
                <a:schemeClr val="dk1"/>
              </a:buClr>
              <a:buSzPts val="900"/>
              <a:buFont typeface="Times New Roman"/>
              <a:buNone/>
              <a:defRPr sz="900"/>
            </a:lvl5pPr>
            <a:lvl6pPr marL="2743200" lvl="5" indent="-228600" algn="l" rtl="0">
              <a:spcBef>
                <a:spcPts val="0"/>
              </a:spcBef>
              <a:spcAft>
                <a:spcPts val="0"/>
              </a:spcAft>
              <a:buClr>
                <a:schemeClr val="dk1"/>
              </a:buClr>
              <a:buSzPts val="900"/>
              <a:buFont typeface="Times New Roman"/>
              <a:buNone/>
              <a:defRPr sz="900"/>
            </a:lvl6pPr>
            <a:lvl7pPr marL="3200400" lvl="6" indent="-228600" algn="l" rtl="0">
              <a:spcBef>
                <a:spcPts val="0"/>
              </a:spcBef>
              <a:spcAft>
                <a:spcPts val="0"/>
              </a:spcAft>
              <a:buClr>
                <a:schemeClr val="dk1"/>
              </a:buClr>
              <a:buSzPts val="900"/>
              <a:buFont typeface="Times New Roman"/>
              <a:buNone/>
              <a:defRPr sz="900"/>
            </a:lvl7pPr>
            <a:lvl8pPr marL="3657600" lvl="7" indent="-228600" algn="l" rtl="0">
              <a:spcBef>
                <a:spcPts val="0"/>
              </a:spcBef>
              <a:spcAft>
                <a:spcPts val="0"/>
              </a:spcAft>
              <a:buClr>
                <a:schemeClr val="dk1"/>
              </a:buClr>
              <a:buSzPts val="900"/>
              <a:buFont typeface="Times New Roman"/>
              <a:buNone/>
              <a:defRPr sz="900"/>
            </a:lvl8pPr>
            <a:lvl9pPr marL="4114800" lvl="8" indent="-228600" algn="l" rtl="0">
              <a:spcBef>
                <a:spcPts val="0"/>
              </a:spcBef>
              <a:spcAft>
                <a:spcPts val="0"/>
              </a:spcAft>
              <a:buClr>
                <a:schemeClr val="dk1"/>
              </a:buClr>
              <a:buSzPts val="900"/>
              <a:buFont typeface="Times New Roman"/>
              <a:buNone/>
              <a:defRPr sz="900"/>
            </a:lvl9pPr>
          </a:lstStyle>
          <a:p>
            <a:endParaRPr/>
          </a:p>
        </p:txBody>
      </p:sp>
      <p:sp>
        <p:nvSpPr>
          <p:cNvPr id="110" name="Google Shape;110;p22"/>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11" name="Google Shape;111;p22"/>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12" name="Google Shape;112;p22"/>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2742596" y="2599268"/>
            <a:ext cx="31090800" cy="48777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15" name="Google Shape;115;p23"/>
          <p:cNvSpPr txBox="1">
            <a:spLocks noGrp="1"/>
          </p:cNvSpPr>
          <p:nvPr>
            <p:ph type="body" idx="1"/>
          </p:nvPr>
        </p:nvSpPr>
        <p:spPr>
          <a:xfrm rot="5400000">
            <a:off x="9508956" y="1685803"/>
            <a:ext cx="17558100" cy="31090800"/>
          </a:xfrm>
          <a:prstGeom prst="rect">
            <a:avLst/>
          </a:prstGeom>
          <a:noFill/>
          <a:ln>
            <a:noFill/>
          </a:ln>
        </p:spPr>
        <p:txBody>
          <a:bodyPr spcFirstLastPara="1" wrap="square" lIns="473625" tIns="236825" rIns="473625" bIns="236825" anchor="t" anchorCtr="0">
            <a:noAutofit/>
          </a:bodyPr>
          <a:lstStyle>
            <a:lvl1pPr marL="457200" lvl="0" indent="-342900" algn="l" rtl="0">
              <a:spcBef>
                <a:spcPts val="500"/>
              </a:spcBef>
              <a:spcAft>
                <a:spcPts val="0"/>
              </a:spcAft>
              <a:buClr>
                <a:schemeClr val="dk1"/>
              </a:buClr>
              <a:buSzPts val="1800"/>
              <a:buChar char="•"/>
              <a:defRPr/>
            </a:lvl1pPr>
            <a:lvl2pPr marL="914400" lvl="1" indent="-342900" algn="l" rtl="0">
              <a:spcBef>
                <a:spcPts val="500"/>
              </a:spcBef>
              <a:spcAft>
                <a:spcPts val="0"/>
              </a:spcAft>
              <a:buClr>
                <a:schemeClr val="dk1"/>
              </a:buClr>
              <a:buSzPts val="1800"/>
              <a:buChar char="–"/>
              <a:defRPr/>
            </a:lvl2pPr>
            <a:lvl3pPr marL="1371600" lvl="2" indent="-342900" algn="l" rtl="0">
              <a:spcBef>
                <a:spcPts val="500"/>
              </a:spcBef>
              <a:spcAft>
                <a:spcPts val="0"/>
              </a:spcAft>
              <a:buClr>
                <a:schemeClr val="dk1"/>
              </a:buClr>
              <a:buSzPts val="1800"/>
              <a:buChar char="•"/>
              <a:defRPr/>
            </a:lvl3pPr>
            <a:lvl4pPr marL="1828800" lvl="3" indent="-342900" algn="l" rtl="0">
              <a:spcBef>
                <a:spcPts val="500"/>
              </a:spcBef>
              <a:spcAft>
                <a:spcPts val="0"/>
              </a:spcAft>
              <a:buClr>
                <a:schemeClr val="dk1"/>
              </a:buClr>
              <a:buSzPts val="1800"/>
              <a:buChar char="–"/>
              <a:defRPr/>
            </a:lvl4pPr>
            <a:lvl5pPr marL="2286000" lvl="4" indent="-342900" algn="l" rtl="0">
              <a:spcBef>
                <a:spcPts val="500"/>
              </a:spcBef>
              <a:spcAft>
                <a:spcPts val="0"/>
              </a:spcAft>
              <a:buClr>
                <a:schemeClr val="dk1"/>
              </a:buClr>
              <a:buSzPts val="1800"/>
              <a:buChar char="»"/>
              <a:defRPr/>
            </a:lvl5pPr>
            <a:lvl6pPr marL="2743200" lvl="5" indent="-342900" algn="l" rtl="0">
              <a:spcBef>
                <a:spcPts val="500"/>
              </a:spcBef>
              <a:spcAft>
                <a:spcPts val="0"/>
              </a:spcAft>
              <a:buClr>
                <a:schemeClr val="dk1"/>
              </a:buClr>
              <a:buSzPts val="1800"/>
              <a:buChar char="»"/>
              <a:defRPr/>
            </a:lvl6pPr>
            <a:lvl7pPr marL="3200400" lvl="6" indent="-342900" algn="l" rtl="0">
              <a:spcBef>
                <a:spcPts val="500"/>
              </a:spcBef>
              <a:spcAft>
                <a:spcPts val="0"/>
              </a:spcAft>
              <a:buClr>
                <a:schemeClr val="dk1"/>
              </a:buClr>
              <a:buSzPts val="1800"/>
              <a:buChar char="»"/>
              <a:defRPr/>
            </a:lvl7pPr>
            <a:lvl8pPr marL="3657600" lvl="7" indent="-342900" algn="l" rtl="0">
              <a:spcBef>
                <a:spcPts val="500"/>
              </a:spcBef>
              <a:spcAft>
                <a:spcPts val="0"/>
              </a:spcAft>
              <a:buClr>
                <a:schemeClr val="dk1"/>
              </a:buClr>
              <a:buSzPts val="1800"/>
              <a:buChar char="»"/>
              <a:defRPr/>
            </a:lvl8pPr>
            <a:lvl9pPr marL="4114800" lvl="8" indent="-342900" algn="l" rtl="0">
              <a:spcBef>
                <a:spcPts val="500"/>
              </a:spcBef>
              <a:spcAft>
                <a:spcPts val="0"/>
              </a:spcAft>
              <a:buClr>
                <a:schemeClr val="dk1"/>
              </a:buClr>
              <a:buSzPts val="1800"/>
              <a:buChar char="»"/>
              <a:defRPr/>
            </a:lvl9pPr>
          </a:lstStyle>
          <a:p>
            <a:endParaRPr/>
          </a:p>
        </p:txBody>
      </p:sp>
      <p:sp>
        <p:nvSpPr>
          <p:cNvPr id="116" name="Google Shape;116;p23"/>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17" name="Google Shape;117;p23"/>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18" name="Google Shape;118;p23"/>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18241725" y="10418479"/>
            <a:ext cx="23408700" cy="7772400"/>
          </a:xfrm>
          <a:prstGeom prst="rect">
            <a:avLst/>
          </a:prstGeom>
          <a:noFill/>
          <a:ln>
            <a:noFill/>
          </a:ln>
        </p:spPr>
        <p:txBody>
          <a:bodyPr spcFirstLastPara="1" wrap="square" lIns="473625" tIns="236825" rIns="473625" bIns="236825" anchor="ctr" anchorCtr="0">
            <a:noAutofit/>
          </a:bodyPr>
          <a:lstStyle>
            <a:lvl1pPr lvl="0" algn="ctr" rtl="0">
              <a:spcBef>
                <a:spcPts val="0"/>
              </a:spcBef>
              <a:spcAft>
                <a:spcPts val="0"/>
              </a:spcAft>
              <a:buSzPts val="1400"/>
              <a:buNone/>
              <a:defRPr/>
            </a:lvl1pPr>
            <a:lvl2pPr lvl="1" algn="ctr" rtl="0">
              <a:spcBef>
                <a:spcPts val="0"/>
              </a:spcBef>
              <a:spcAft>
                <a:spcPts val="0"/>
              </a:spcAft>
              <a:buSzPts val="1400"/>
              <a:buNone/>
              <a:defRPr/>
            </a:lvl2pPr>
            <a:lvl3pPr lvl="2" algn="ctr" rtl="0">
              <a:spcBef>
                <a:spcPts val="0"/>
              </a:spcBef>
              <a:spcAft>
                <a:spcPts val="0"/>
              </a:spcAft>
              <a:buSzPts val="1400"/>
              <a:buNone/>
              <a:defRPr/>
            </a:lvl3pPr>
            <a:lvl4pPr lvl="3" algn="ctr" rtl="0">
              <a:spcBef>
                <a:spcPts val="0"/>
              </a:spcBef>
              <a:spcAft>
                <a:spcPts val="0"/>
              </a:spcAft>
              <a:buSzPts val="1400"/>
              <a:buNone/>
              <a:defRPr/>
            </a:lvl4pPr>
            <a:lvl5pPr lvl="4" algn="ctr" rtl="0">
              <a:spcBef>
                <a:spcPts val="0"/>
              </a:spcBef>
              <a:spcAft>
                <a:spcPts val="0"/>
              </a:spcAft>
              <a:buSzPts val="1400"/>
              <a:buNone/>
              <a:defRPr/>
            </a:lvl5pPr>
            <a:lvl6pPr lvl="5" algn="ctr" rtl="0">
              <a:spcBef>
                <a:spcPts val="0"/>
              </a:spcBef>
              <a:spcAft>
                <a:spcPts val="0"/>
              </a:spcAft>
              <a:buSzPts val="1400"/>
              <a:buNone/>
              <a:defRPr/>
            </a:lvl6pPr>
            <a:lvl7pPr lvl="6" algn="ctr" rtl="0">
              <a:spcBef>
                <a:spcPts val="0"/>
              </a:spcBef>
              <a:spcAft>
                <a:spcPts val="0"/>
              </a:spcAft>
              <a:buSzPts val="1400"/>
              <a:buNone/>
              <a:defRPr/>
            </a:lvl7pPr>
            <a:lvl8pPr lvl="7" algn="ctr" rtl="0">
              <a:spcBef>
                <a:spcPts val="0"/>
              </a:spcBef>
              <a:spcAft>
                <a:spcPts val="0"/>
              </a:spcAft>
              <a:buSzPts val="1400"/>
              <a:buNone/>
              <a:defRPr/>
            </a:lvl8pPr>
            <a:lvl9pPr lvl="8" algn="ctr" rtl="0">
              <a:spcBef>
                <a:spcPts val="0"/>
              </a:spcBef>
              <a:spcAft>
                <a:spcPts val="0"/>
              </a:spcAft>
              <a:buSzPts val="1400"/>
              <a:buNone/>
              <a:defRPr/>
            </a:lvl9pPr>
          </a:lstStyle>
          <a:p>
            <a:endParaRPr/>
          </a:p>
        </p:txBody>
      </p:sp>
      <p:sp>
        <p:nvSpPr>
          <p:cNvPr id="121" name="Google Shape;121;p24"/>
          <p:cNvSpPr txBox="1">
            <a:spLocks noGrp="1"/>
          </p:cNvSpPr>
          <p:nvPr>
            <p:ph type="body" idx="1"/>
          </p:nvPr>
        </p:nvSpPr>
        <p:spPr>
          <a:xfrm rot="5400000">
            <a:off x="2633791" y="2709679"/>
            <a:ext cx="23408700" cy="23190000"/>
          </a:xfrm>
          <a:prstGeom prst="rect">
            <a:avLst/>
          </a:prstGeom>
          <a:noFill/>
          <a:ln>
            <a:noFill/>
          </a:ln>
        </p:spPr>
        <p:txBody>
          <a:bodyPr spcFirstLastPara="1" wrap="square" lIns="473625" tIns="236825" rIns="473625" bIns="236825" anchor="t" anchorCtr="0">
            <a:noAutofit/>
          </a:bodyPr>
          <a:lstStyle>
            <a:lvl1pPr marL="457200" lvl="0" indent="-342900" algn="l" rtl="0">
              <a:spcBef>
                <a:spcPts val="500"/>
              </a:spcBef>
              <a:spcAft>
                <a:spcPts val="0"/>
              </a:spcAft>
              <a:buClr>
                <a:schemeClr val="dk1"/>
              </a:buClr>
              <a:buSzPts val="1800"/>
              <a:buChar char="•"/>
              <a:defRPr/>
            </a:lvl1pPr>
            <a:lvl2pPr marL="914400" lvl="1" indent="-342900" algn="l" rtl="0">
              <a:spcBef>
                <a:spcPts val="500"/>
              </a:spcBef>
              <a:spcAft>
                <a:spcPts val="0"/>
              </a:spcAft>
              <a:buClr>
                <a:schemeClr val="dk1"/>
              </a:buClr>
              <a:buSzPts val="1800"/>
              <a:buChar char="–"/>
              <a:defRPr/>
            </a:lvl2pPr>
            <a:lvl3pPr marL="1371600" lvl="2" indent="-342900" algn="l" rtl="0">
              <a:spcBef>
                <a:spcPts val="500"/>
              </a:spcBef>
              <a:spcAft>
                <a:spcPts val="0"/>
              </a:spcAft>
              <a:buClr>
                <a:schemeClr val="dk1"/>
              </a:buClr>
              <a:buSzPts val="1800"/>
              <a:buChar char="•"/>
              <a:defRPr/>
            </a:lvl3pPr>
            <a:lvl4pPr marL="1828800" lvl="3" indent="-342900" algn="l" rtl="0">
              <a:spcBef>
                <a:spcPts val="500"/>
              </a:spcBef>
              <a:spcAft>
                <a:spcPts val="0"/>
              </a:spcAft>
              <a:buClr>
                <a:schemeClr val="dk1"/>
              </a:buClr>
              <a:buSzPts val="1800"/>
              <a:buChar char="–"/>
              <a:defRPr/>
            </a:lvl4pPr>
            <a:lvl5pPr marL="2286000" lvl="4" indent="-342900" algn="l" rtl="0">
              <a:spcBef>
                <a:spcPts val="500"/>
              </a:spcBef>
              <a:spcAft>
                <a:spcPts val="0"/>
              </a:spcAft>
              <a:buClr>
                <a:schemeClr val="dk1"/>
              </a:buClr>
              <a:buSzPts val="1800"/>
              <a:buChar char="»"/>
              <a:defRPr/>
            </a:lvl5pPr>
            <a:lvl6pPr marL="2743200" lvl="5" indent="-342900" algn="l" rtl="0">
              <a:spcBef>
                <a:spcPts val="500"/>
              </a:spcBef>
              <a:spcAft>
                <a:spcPts val="0"/>
              </a:spcAft>
              <a:buClr>
                <a:schemeClr val="dk1"/>
              </a:buClr>
              <a:buSzPts val="1800"/>
              <a:buChar char="»"/>
              <a:defRPr/>
            </a:lvl6pPr>
            <a:lvl7pPr marL="3200400" lvl="6" indent="-342900" algn="l" rtl="0">
              <a:spcBef>
                <a:spcPts val="500"/>
              </a:spcBef>
              <a:spcAft>
                <a:spcPts val="0"/>
              </a:spcAft>
              <a:buClr>
                <a:schemeClr val="dk1"/>
              </a:buClr>
              <a:buSzPts val="1800"/>
              <a:buChar char="»"/>
              <a:defRPr/>
            </a:lvl7pPr>
            <a:lvl8pPr marL="3657600" lvl="7" indent="-342900" algn="l" rtl="0">
              <a:spcBef>
                <a:spcPts val="500"/>
              </a:spcBef>
              <a:spcAft>
                <a:spcPts val="0"/>
              </a:spcAft>
              <a:buClr>
                <a:schemeClr val="dk1"/>
              </a:buClr>
              <a:buSzPts val="1800"/>
              <a:buChar char="»"/>
              <a:defRPr/>
            </a:lvl8pPr>
            <a:lvl9pPr marL="4114800" lvl="8" indent="-342900" algn="l" rtl="0">
              <a:spcBef>
                <a:spcPts val="500"/>
              </a:spcBef>
              <a:spcAft>
                <a:spcPts val="0"/>
              </a:spcAft>
              <a:buClr>
                <a:schemeClr val="dk1"/>
              </a:buClr>
              <a:buSzPts val="1800"/>
              <a:buChar char="»"/>
              <a:defRPr/>
            </a:lvl9pPr>
          </a:lstStyle>
          <a:p>
            <a:endParaRPr/>
          </a:p>
        </p:txBody>
      </p:sp>
      <p:sp>
        <p:nvSpPr>
          <p:cNvPr id="122" name="Google Shape;122;p24"/>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lvl="0" algn="l"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23" name="Google Shape;123;p24"/>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lvl="0" algn="ctr" rtl="0">
              <a:spcBef>
                <a:spcPts val="0"/>
              </a:spcBef>
              <a:spcAft>
                <a:spcPts val="0"/>
              </a:spcAft>
              <a:buSzPts val="1400"/>
              <a:buNone/>
              <a:defRPr/>
            </a:lvl1pPr>
            <a:lvl2pPr lvl="1" algn="l" rtl="0">
              <a:spcBef>
                <a:spcPts val="0"/>
              </a:spcBef>
              <a:spcAft>
                <a:spcPts val="0"/>
              </a:spcAft>
              <a:buSzPts val="1400"/>
              <a:buNone/>
              <a:defRPr/>
            </a:lvl2pPr>
            <a:lvl3pPr lvl="2" algn="l" rtl="0">
              <a:spcBef>
                <a:spcPts val="0"/>
              </a:spcBef>
              <a:spcAft>
                <a:spcPts val="0"/>
              </a:spcAft>
              <a:buSzPts val="1400"/>
              <a:buNone/>
              <a:defRPr/>
            </a:lvl3pPr>
            <a:lvl4pPr lvl="3" algn="l" rtl="0">
              <a:spcBef>
                <a:spcPts val="0"/>
              </a:spcBef>
              <a:spcAft>
                <a:spcPts val="0"/>
              </a:spcAft>
              <a:buSzPts val="1400"/>
              <a:buNone/>
              <a:defRPr/>
            </a:lvl4pPr>
            <a:lvl5pPr lvl="4" algn="l" rtl="0">
              <a:spcBef>
                <a:spcPts val="0"/>
              </a:spcBef>
              <a:spcAft>
                <a:spcPts val="0"/>
              </a:spcAft>
              <a:buSzPts val="1400"/>
              <a:buNone/>
              <a:defRPr/>
            </a:lvl5pPr>
            <a:lvl6pPr lvl="5" algn="l" rtl="0">
              <a:spcBef>
                <a:spcPts val="0"/>
              </a:spcBef>
              <a:spcAft>
                <a:spcPts val="0"/>
              </a:spcAft>
              <a:buSzPts val="1400"/>
              <a:buNone/>
              <a:defRPr/>
            </a:lvl6pPr>
            <a:lvl7pPr lvl="6" algn="l" rtl="0">
              <a:spcBef>
                <a:spcPts val="0"/>
              </a:spcBef>
              <a:spcAft>
                <a:spcPts val="0"/>
              </a:spcAft>
              <a:buSzPts val="1400"/>
              <a:buNone/>
              <a:defRPr/>
            </a:lvl7pPr>
            <a:lvl8pPr lvl="7" algn="l" rtl="0">
              <a:spcBef>
                <a:spcPts val="0"/>
              </a:spcBef>
              <a:spcAft>
                <a:spcPts val="0"/>
              </a:spcAft>
              <a:buSzPts val="1400"/>
              <a:buNone/>
              <a:defRPr/>
            </a:lvl8pPr>
            <a:lvl9pPr lvl="8" algn="l" rtl="0">
              <a:spcBef>
                <a:spcPts val="0"/>
              </a:spcBef>
              <a:spcAft>
                <a:spcPts val="0"/>
              </a:spcAft>
              <a:buSzPts val="1400"/>
              <a:buNone/>
              <a:defRPr/>
            </a:lvl9pPr>
          </a:lstStyle>
          <a:p>
            <a:endParaRPr/>
          </a:p>
        </p:txBody>
      </p:sp>
      <p:sp>
        <p:nvSpPr>
          <p:cNvPr id="124" name="Google Shape;124;p24"/>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1246800" y="2531698"/>
            <a:ext cx="34082400" cy="3258000"/>
          </a:xfrm>
          <a:prstGeom prst="rect">
            <a:avLst/>
          </a:prstGeom>
        </p:spPr>
        <p:txBody>
          <a:bodyPr spcFirstLastPara="1" wrap="square" lIns="417175" tIns="417175" rIns="417175" bIns="417175" anchor="t" anchorCtr="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a:endParaRPr/>
          </a:p>
        </p:txBody>
      </p:sp>
      <p:sp>
        <p:nvSpPr>
          <p:cNvPr id="18" name="Google Shape;18;p4"/>
          <p:cNvSpPr txBox="1">
            <a:spLocks noGrp="1"/>
          </p:cNvSpPr>
          <p:nvPr>
            <p:ph type="body" idx="1"/>
          </p:nvPr>
        </p:nvSpPr>
        <p:spPr>
          <a:xfrm>
            <a:off x="1246800" y="6556302"/>
            <a:ext cx="34082400" cy="19435500"/>
          </a:xfrm>
          <a:prstGeom prst="rect">
            <a:avLst/>
          </a:prstGeom>
        </p:spPr>
        <p:txBody>
          <a:bodyPr spcFirstLastPara="1" wrap="square" lIns="417175" tIns="417175" rIns="417175" bIns="417175" anchor="t" anchorCtr="0">
            <a:noAutofit/>
          </a:bodyPr>
          <a:lstStyle>
            <a:lvl1pPr marL="457200" lvl="0" indent="-749300">
              <a:spcBef>
                <a:spcPts val="0"/>
              </a:spcBef>
              <a:spcAft>
                <a:spcPts val="0"/>
              </a:spcAft>
              <a:buSzPts val="8200"/>
              <a:buChar char="●"/>
              <a:defRPr/>
            </a:lvl1pPr>
            <a:lvl2pPr marL="914400" lvl="1" indent="-635000">
              <a:spcBef>
                <a:spcPts val="7300"/>
              </a:spcBef>
              <a:spcAft>
                <a:spcPts val="0"/>
              </a:spcAft>
              <a:buSzPts val="6400"/>
              <a:buChar char="○"/>
              <a:defRPr/>
            </a:lvl2pPr>
            <a:lvl3pPr marL="1371600" lvl="2" indent="-635000">
              <a:spcBef>
                <a:spcPts val="7300"/>
              </a:spcBef>
              <a:spcAft>
                <a:spcPts val="0"/>
              </a:spcAft>
              <a:buSzPts val="6400"/>
              <a:buChar char="■"/>
              <a:defRPr/>
            </a:lvl3pPr>
            <a:lvl4pPr marL="1828800" lvl="3" indent="-635000">
              <a:spcBef>
                <a:spcPts val="7300"/>
              </a:spcBef>
              <a:spcAft>
                <a:spcPts val="0"/>
              </a:spcAft>
              <a:buSzPts val="6400"/>
              <a:buChar char="●"/>
              <a:defRPr/>
            </a:lvl4pPr>
            <a:lvl5pPr marL="2286000" lvl="4" indent="-635000">
              <a:spcBef>
                <a:spcPts val="7300"/>
              </a:spcBef>
              <a:spcAft>
                <a:spcPts val="0"/>
              </a:spcAft>
              <a:buSzPts val="6400"/>
              <a:buChar char="○"/>
              <a:defRPr/>
            </a:lvl5pPr>
            <a:lvl6pPr marL="2743200" lvl="5" indent="-635000">
              <a:spcBef>
                <a:spcPts val="7300"/>
              </a:spcBef>
              <a:spcAft>
                <a:spcPts val="0"/>
              </a:spcAft>
              <a:buSzPts val="6400"/>
              <a:buChar char="■"/>
              <a:defRPr/>
            </a:lvl6pPr>
            <a:lvl7pPr marL="3200400" lvl="6" indent="-635000">
              <a:spcBef>
                <a:spcPts val="7300"/>
              </a:spcBef>
              <a:spcAft>
                <a:spcPts val="0"/>
              </a:spcAft>
              <a:buSzPts val="6400"/>
              <a:buChar char="●"/>
              <a:defRPr/>
            </a:lvl7pPr>
            <a:lvl8pPr marL="3657600" lvl="7" indent="-635000">
              <a:spcBef>
                <a:spcPts val="7300"/>
              </a:spcBef>
              <a:spcAft>
                <a:spcPts val="0"/>
              </a:spcAft>
              <a:buSzPts val="6400"/>
              <a:buChar char="○"/>
              <a:defRPr/>
            </a:lvl8pPr>
            <a:lvl9pPr marL="4114800" lvl="8" indent="-635000">
              <a:spcBef>
                <a:spcPts val="7300"/>
              </a:spcBef>
              <a:spcAft>
                <a:spcPts val="7300"/>
              </a:spcAft>
              <a:buSzPts val="6400"/>
              <a:buChar char="■"/>
              <a:defRPr/>
            </a:lvl9pPr>
          </a:lstStyle>
          <a:p>
            <a:endParaRPr/>
          </a:p>
        </p:txBody>
      </p:sp>
      <p:sp>
        <p:nvSpPr>
          <p:cNvPr id="19" name="Google Shape;19;p4"/>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1246800" y="2531698"/>
            <a:ext cx="34082400" cy="3258000"/>
          </a:xfrm>
          <a:prstGeom prst="rect">
            <a:avLst/>
          </a:prstGeom>
        </p:spPr>
        <p:txBody>
          <a:bodyPr spcFirstLastPara="1" wrap="square" lIns="417175" tIns="417175" rIns="417175" bIns="417175" anchor="t" anchorCtr="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a:endParaRPr/>
          </a:p>
        </p:txBody>
      </p:sp>
      <p:sp>
        <p:nvSpPr>
          <p:cNvPr id="22" name="Google Shape;22;p5"/>
          <p:cNvSpPr txBox="1">
            <a:spLocks noGrp="1"/>
          </p:cNvSpPr>
          <p:nvPr>
            <p:ph type="body" idx="1"/>
          </p:nvPr>
        </p:nvSpPr>
        <p:spPr>
          <a:xfrm>
            <a:off x="1246800" y="6556302"/>
            <a:ext cx="15999600" cy="19435500"/>
          </a:xfrm>
          <a:prstGeom prst="rect">
            <a:avLst/>
          </a:prstGeom>
        </p:spPr>
        <p:txBody>
          <a:bodyPr spcFirstLastPara="1" wrap="square" lIns="417175" tIns="417175" rIns="417175" bIns="417175" anchor="t" anchorCtr="0">
            <a:noAutofit/>
          </a:bodyPr>
          <a:lstStyle>
            <a:lvl1pPr marL="457200" lvl="0" indent="-635000">
              <a:spcBef>
                <a:spcPts val="0"/>
              </a:spcBef>
              <a:spcAft>
                <a:spcPts val="0"/>
              </a:spcAft>
              <a:buSzPts val="6400"/>
              <a:buChar char="●"/>
              <a:defRPr sz="6400"/>
            </a:lvl1pPr>
            <a:lvl2pPr marL="914400" lvl="1" indent="-577850">
              <a:spcBef>
                <a:spcPts val="7300"/>
              </a:spcBef>
              <a:spcAft>
                <a:spcPts val="0"/>
              </a:spcAft>
              <a:buSzPts val="5500"/>
              <a:buChar char="○"/>
              <a:defRPr sz="5500"/>
            </a:lvl2pPr>
            <a:lvl3pPr marL="1371600" lvl="2" indent="-577850">
              <a:spcBef>
                <a:spcPts val="7300"/>
              </a:spcBef>
              <a:spcAft>
                <a:spcPts val="0"/>
              </a:spcAft>
              <a:buSzPts val="5500"/>
              <a:buChar char="■"/>
              <a:defRPr sz="5500"/>
            </a:lvl3pPr>
            <a:lvl4pPr marL="1828800" lvl="3" indent="-577850">
              <a:spcBef>
                <a:spcPts val="7300"/>
              </a:spcBef>
              <a:spcAft>
                <a:spcPts val="0"/>
              </a:spcAft>
              <a:buSzPts val="5500"/>
              <a:buChar char="●"/>
              <a:defRPr sz="5500"/>
            </a:lvl4pPr>
            <a:lvl5pPr marL="2286000" lvl="4" indent="-577850">
              <a:spcBef>
                <a:spcPts val="7300"/>
              </a:spcBef>
              <a:spcAft>
                <a:spcPts val="0"/>
              </a:spcAft>
              <a:buSzPts val="5500"/>
              <a:buChar char="○"/>
              <a:defRPr sz="5500"/>
            </a:lvl5pPr>
            <a:lvl6pPr marL="2743200" lvl="5" indent="-577850">
              <a:spcBef>
                <a:spcPts val="7300"/>
              </a:spcBef>
              <a:spcAft>
                <a:spcPts val="0"/>
              </a:spcAft>
              <a:buSzPts val="5500"/>
              <a:buChar char="■"/>
              <a:defRPr sz="5500"/>
            </a:lvl6pPr>
            <a:lvl7pPr marL="3200400" lvl="6" indent="-577850">
              <a:spcBef>
                <a:spcPts val="7300"/>
              </a:spcBef>
              <a:spcAft>
                <a:spcPts val="0"/>
              </a:spcAft>
              <a:buSzPts val="5500"/>
              <a:buChar char="●"/>
              <a:defRPr sz="5500"/>
            </a:lvl7pPr>
            <a:lvl8pPr marL="3657600" lvl="7" indent="-577850">
              <a:spcBef>
                <a:spcPts val="7300"/>
              </a:spcBef>
              <a:spcAft>
                <a:spcPts val="0"/>
              </a:spcAft>
              <a:buSzPts val="5500"/>
              <a:buChar char="○"/>
              <a:defRPr sz="5500"/>
            </a:lvl8pPr>
            <a:lvl9pPr marL="4114800" lvl="8" indent="-577850">
              <a:spcBef>
                <a:spcPts val="7300"/>
              </a:spcBef>
              <a:spcAft>
                <a:spcPts val="7300"/>
              </a:spcAft>
              <a:buSzPts val="5500"/>
              <a:buChar char="■"/>
              <a:defRPr sz="5500"/>
            </a:lvl9pPr>
          </a:lstStyle>
          <a:p>
            <a:endParaRPr/>
          </a:p>
        </p:txBody>
      </p:sp>
      <p:sp>
        <p:nvSpPr>
          <p:cNvPr id="23" name="Google Shape;23;p5"/>
          <p:cNvSpPr txBox="1">
            <a:spLocks noGrp="1"/>
          </p:cNvSpPr>
          <p:nvPr>
            <p:ph type="body" idx="2"/>
          </p:nvPr>
        </p:nvSpPr>
        <p:spPr>
          <a:xfrm>
            <a:off x="19329600" y="6556302"/>
            <a:ext cx="15999600" cy="19435500"/>
          </a:xfrm>
          <a:prstGeom prst="rect">
            <a:avLst/>
          </a:prstGeom>
        </p:spPr>
        <p:txBody>
          <a:bodyPr spcFirstLastPara="1" wrap="square" lIns="417175" tIns="417175" rIns="417175" bIns="417175" anchor="t" anchorCtr="0">
            <a:noAutofit/>
          </a:bodyPr>
          <a:lstStyle>
            <a:lvl1pPr marL="457200" lvl="0" indent="-635000">
              <a:spcBef>
                <a:spcPts val="0"/>
              </a:spcBef>
              <a:spcAft>
                <a:spcPts val="0"/>
              </a:spcAft>
              <a:buSzPts val="6400"/>
              <a:buChar char="●"/>
              <a:defRPr sz="6400"/>
            </a:lvl1pPr>
            <a:lvl2pPr marL="914400" lvl="1" indent="-577850">
              <a:spcBef>
                <a:spcPts val="7300"/>
              </a:spcBef>
              <a:spcAft>
                <a:spcPts val="0"/>
              </a:spcAft>
              <a:buSzPts val="5500"/>
              <a:buChar char="○"/>
              <a:defRPr sz="5500"/>
            </a:lvl2pPr>
            <a:lvl3pPr marL="1371600" lvl="2" indent="-577850">
              <a:spcBef>
                <a:spcPts val="7300"/>
              </a:spcBef>
              <a:spcAft>
                <a:spcPts val="0"/>
              </a:spcAft>
              <a:buSzPts val="5500"/>
              <a:buChar char="■"/>
              <a:defRPr sz="5500"/>
            </a:lvl3pPr>
            <a:lvl4pPr marL="1828800" lvl="3" indent="-577850">
              <a:spcBef>
                <a:spcPts val="7300"/>
              </a:spcBef>
              <a:spcAft>
                <a:spcPts val="0"/>
              </a:spcAft>
              <a:buSzPts val="5500"/>
              <a:buChar char="●"/>
              <a:defRPr sz="5500"/>
            </a:lvl4pPr>
            <a:lvl5pPr marL="2286000" lvl="4" indent="-577850">
              <a:spcBef>
                <a:spcPts val="7300"/>
              </a:spcBef>
              <a:spcAft>
                <a:spcPts val="0"/>
              </a:spcAft>
              <a:buSzPts val="5500"/>
              <a:buChar char="○"/>
              <a:defRPr sz="5500"/>
            </a:lvl5pPr>
            <a:lvl6pPr marL="2743200" lvl="5" indent="-577850">
              <a:spcBef>
                <a:spcPts val="7300"/>
              </a:spcBef>
              <a:spcAft>
                <a:spcPts val="0"/>
              </a:spcAft>
              <a:buSzPts val="5500"/>
              <a:buChar char="■"/>
              <a:defRPr sz="5500"/>
            </a:lvl6pPr>
            <a:lvl7pPr marL="3200400" lvl="6" indent="-577850">
              <a:spcBef>
                <a:spcPts val="7300"/>
              </a:spcBef>
              <a:spcAft>
                <a:spcPts val="0"/>
              </a:spcAft>
              <a:buSzPts val="5500"/>
              <a:buChar char="●"/>
              <a:defRPr sz="5500"/>
            </a:lvl7pPr>
            <a:lvl8pPr marL="3657600" lvl="7" indent="-577850">
              <a:spcBef>
                <a:spcPts val="7300"/>
              </a:spcBef>
              <a:spcAft>
                <a:spcPts val="0"/>
              </a:spcAft>
              <a:buSzPts val="5500"/>
              <a:buChar char="○"/>
              <a:defRPr sz="5500"/>
            </a:lvl8pPr>
            <a:lvl9pPr marL="4114800" lvl="8" indent="-577850">
              <a:spcBef>
                <a:spcPts val="7300"/>
              </a:spcBef>
              <a:spcAft>
                <a:spcPts val="7300"/>
              </a:spcAft>
              <a:buSzPts val="5500"/>
              <a:buChar char="■"/>
              <a:defRPr sz="5500"/>
            </a:lvl9pPr>
          </a:lstStyle>
          <a:p>
            <a:endParaRPr/>
          </a:p>
        </p:txBody>
      </p:sp>
      <p:sp>
        <p:nvSpPr>
          <p:cNvPr id="24" name="Google Shape;24;p5"/>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1246800" y="2531698"/>
            <a:ext cx="34082400" cy="3258000"/>
          </a:xfrm>
          <a:prstGeom prst="rect">
            <a:avLst/>
          </a:prstGeom>
        </p:spPr>
        <p:txBody>
          <a:bodyPr spcFirstLastPara="1" wrap="square" lIns="417175" tIns="417175" rIns="417175" bIns="417175" anchor="t" anchorCtr="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a:endParaRPr/>
          </a:p>
        </p:txBody>
      </p:sp>
      <p:sp>
        <p:nvSpPr>
          <p:cNvPr id="27" name="Google Shape;27;p6"/>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1246800" y="3160747"/>
            <a:ext cx="11232000" cy="4299000"/>
          </a:xfrm>
          <a:prstGeom prst="rect">
            <a:avLst/>
          </a:prstGeom>
        </p:spPr>
        <p:txBody>
          <a:bodyPr spcFirstLastPara="1" wrap="square" lIns="417175" tIns="417175" rIns="417175" bIns="417175" anchor="b" anchorCtr="0">
            <a:noAutofit/>
          </a:bodyPr>
          <a:lstStyle>
            <a:lvl1pPr lvl="0">
              <a:spcBef>
                <a:spcPts val="0"/>
              </a:spcBef>
              <a:spcAft>
                <a:spcPts val="0"/>
              </a:spcAft>
              <a:buSzPts val="11000"/>
              <a:buNone/>
              <a:defRPr sz="11000"/>
            </a:lvl1pPr>
            <a:lvl2pPr lvl="1">
              <a:spcBef>
                <a:spcPts val="0"/>
              </a:spcBef>
              <a:spcAft>
                <a:spcPts val="0"/>
              </a:spcAft>
              <a:buSzPts val="11000"/>
              <a:buNone/>
              <a:defRPr sz="11000"/>
            </a:lvl2pPr>
            <a:lvl3pPr lvl="2">
              <a:spcBef>
                <a:spcPts val="0"/>
              </a:spcBef>
              <a:spcAft>
                <a:spcPts val="0"/>
              </a:spcAft>
              <a:buSzPts val="11000"/>
              <a:buNone/>
              <a:defRPr sz="11000"/>
            </a:lvl3pPr>
            <a:lvl4pPr lvl="3">
              <a:spcBef>
                <a:spcPts val="0"/>
              </a:spcBef>
              <a:spcAft>
                <a:spcPts val="0"/>
              </a:spcAft>
              <a:buSzPts val="11000"/>
              <a:buNone/>
              <a:defRPr sz="11000"/>
            </a:lvl4pPr>
            <a:lvl5pPr lvl="4">
              <a:spcBef>
                <a:spcPts val="0"/>
              </a:spcBef>
              <a:spcAft>
                <a:spcPts val="0"/>
              </a:spcAft>
              <a:buSzPts val="11000"/>
              <a:buNone/>
              <a:defRPr sz="11000"/>
            </a:lvl5pPr>
            <a:lvl6pPr lvl="5">
              <a:spcBef>
                <a:spcPts val="0"/>
              </a:spcBef>
              <a:spcAft>
                <a:spcPts val="0"/>
              </a:spcAft>
              <a:buSzPts val="11000"/>
              <a:buNone/>
              <a:defRPr sz="11000"/>
            </a:lvl6pPr>
            <a:lvl7pPr lvl="6">
              <a:spcBef>
                <a:spcPts val="0"/>
              </a:spcBef>
              <a:spcAft>
                <a:spcPts val="0"/>
              </a:spcAft>
              <a:buSzPts val="11000"/>
              <a:buNone/>
              <a:defRPr sz="11000"/>
            </a:lvl7pPr>
            <a:lvl8pPr lvl="7">
              <a:spcBef>
                <a:spcPts val="0"/>
              </a:spcBef>
              <a:spcAft>
                <a:spcPts val="0"/>
              </a:spcAft>
              <a:buSzPts val="11000"/>
              <a:buNone/>
              <a:defRPr sz="11000"/>
            </a:lvl8pPr>
            <a:lvl9pPr lvl="8">
              <a:spcBef>
                <a:spcPts val="0"/>
              </a:spcBef>
              <a:spcAft>
                <a:spcPts val="0"/>
              </a:spcAft>
              <a:buSzPts val="11000"/>
              <a:buNone/>
              <a:defRPr sz="11000"/>
            </a:lvl9pPr>
          </a:lstStyle>
          <a:p>
            <a:endParaRPr/>
          </a:p>
        </p:txBody>
      </p:sp>
      <p:sp>
        <p:nvSpPr>
          <p:cNvPr id="30" name="Google Shape;30;p7"/>
          <p:cNvSpPr txBox="1">
            <a:spLocks noGrp="1"/>
          </p:cNvSpPr>
          <p:nvPr>
            <p:ph type="body" idx="1"/>
          </p:nvPr>
        </p:nvSpPr>
        <p:spPr>
          <a:xfrm>
            <a:off x="1246800" y="7905280"/>
            <a:ext cx="11232000" cy="18087300"/>
          </a:xfrm>
          <a:prstGeom prst="rect">
            <a:avLst/>
          </a:prstGeom>
        </p:spPr>
        <p:txBody>
          <a:bodyPr spcFirstLastPara="1" wrap="square" lIns="417175" tIns="417175" rIns="417175" bIns="417175" anchor="t" anchorCtr="0">
            <a:noAutofit/>
          </a:bodyPr>
          <a:lstStyle>
            <a:lvl1pPr marL="457200" lvl="0" indent="-577850">
              <a:spcBef>
                <a:spcPts val="0"/>
              </a:spcBef>
              <a:spcAft>
                <a:spcPts val="0"/>
              </a:spcAft>
              <a:buSzPts val="5500"/>
              <a:buChar char="●"/>
              <a:defRPr sz="5500"/>
            </a:lvl1pPr>
            <a:lvl2pPr marL="914400" lvl="1" indent="-577850">
              <a:spcBef>
                <a:spcPts val="7300"/>
              </a:spcBef>
              <a:spcAft>
                <a:spcPts val="0"/>
              </a:spcAft>
              <a:buSzPts val="5500"/>
              <a:buChar char="○"/>
              <a:defRPr sz="5500"/>
            </a:lvl2pPr>
            <a:lvl3pPr marL="1371600" lvl="2" indent="-577850">
              <a:spcBef>
                <a:spcPts val="7300"/>
              </a:spcBef>
              <a:spcAft>
                <a:spcPts val="0"/>
              </a:spcAft>
              <a:buSzPts val="5500"/>
              <a:buChar char="■"/>
              <a:defRPr sz="5500"/>
            </a:lvl3pPr>
            <a:lvl4pPr marL="1828800" lvl="3" indent="-577850">
              <a:spcBef>
                <a:spcPts val="7300"/>
              </a:spcBef>
              <a:spcAft>
                <a:spcPts val="0"/>
              </a:spcAft>
              <a:buSzPts val="5500"/>
              <a:buChar char="●"/>
              <a:defRPr sz="5500"/>
            </a:lvl4pPr>
            <a:lvl5pPr marL="2286000" lvl="4" indent="-577850">
              <a:spcBef>
                <a:spcPts val="7300"/>
              </a:spcBef>
              <a:spcAft>
                <a:spcPts val="0"/>
              </a:spcAft>
              <a:buSzPts val="5500"/>
              <a:buChar char="○"/>
              <a:defRPr sz="5500"/>
            </a:lvl5pPr>
            <a:lvl6pPr marL="2743200" lvl="5" indent="-577850">
              <a:spcBef>
                <a:spcPts val="7300"/>
              </a:spcBef>
              <a:spcAft>
                <a:spcPts val="0"/>
              </a:spcAft>
              <a:buSzPts val="5500"/>
              <a:buChar char="■"/>
              <a:defRPr sz="5500"/>
            </a:lvl6pPr>
            <a:lvl7pPr marL="3200400" lvl="6" indent="-577850">
              <a:spcBef>
                <a:spcPts val="7300"/>
              </a:spcBef>
              <a:spcAft>
                <a:spcPts val="0"/>
              </a:spcAft>
              <a:buSzPts val="5500"/>
              <a:buChar char="●"/>
              <a:defRPr sz="5500"/>
            </a:lvl7pPr>
            <a:lvl8pPr marL="3657600" lvl="7" indent="-577850">
              <a:spcBef>
                <a:spcPts val="7300"/>
              </a:spcBef>
              <a:spcAft>
                <a:spcPts val="0"/>
              </a:spcAft>
              <a:buSzPts val="5500"/>
              <a:buChar char="○"/>
              <a:defRPr sz="5500"/>
            </a:lvl8pPr>
            <a:lvl9pPr marL="4114800" lvl="8" indent="-577850">
              <a:spcBef>
                <a:spcPts val="7300"/>
              </a:spcBef>
              <a:spcAft>
                <a:spcPts val="7300"/>
              </a:spcAft>
              <a:buSzPts val="5500"/>
              <a:buChar char="■"/>
              <a:defRPr sz="5500"/>
            </a:lvl9pPr>
          </a:lstStyle>
          <a:p>
            <a:endParaRPr/>
          </a:p>
        </p:txBody>
      </p:sp>
      <p:sp>
        <p:nvSpPr>
          <p:cNvPr id="31" name="Google Shape;31;p7"/>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1961000" y="2560853"/>
            <a:ext cx="25471200" cy="23272200"/>
          </a:xfrm>
          <a:prstGeom prst="rect">
            <a:avLst/>
          </a:prstGeom>
        </p:spPr>
        <p:txBody>
          <a:bodyPr spcFirstLastPara="1" wrap="square" lIns="417175" tIns="417175" rIns="417175" bIns="417175" anchor="ctr" anchorCtr="0">
            <a:noAutofit/>
          </a:bodyPr>
          <a:lstStyle>
            <a:lvl1pPr lvl="0">
              <a:spcBef>
                <a:spcPts val="0"/>
              </a:spcBef>
              <a:spcAft>
                <a:spcPts val="0"/>
              </a:spcAft>
              <a:buSzPts val="21900"/>
              <a:buNone/>
              <a:defRPr sz="21900"/>
            </a:lvl1pPr>
            <a:lvl2pPr lvl="1">
              <a:spcBef>
                <a:spcPts val="0"/>
              </a:spcBef>
              <a:spcAft>
                <a:spcPts val="0"/>
              </a:spcAft>
              <a:buSzPts val="21900"/>
              <a:buNone/>
              <a:defRPr sz="21900"/>
            </a:lvl2pPr>
            <a:lvl3pPr lvl="2">
              <a:spcBef>
                <a:spcPts val="0"/>
              </a:spcBef>
              <a:spcAft>
                <a:spcPts val="0"/>
              </a:spcAft>
              <a:buSzPts val="21900"/>
              <a:buNone/>
              <a:defRPr sz="21900"/>
            </a:lvl3pPr>
            <a:lvl4pPr lvl="3">
              <a:spcBef>
                <a:spcPts val="0"/>
              </a:spcBef>
              <a:spcAft>
                <a:spcPts val="0"/>
              </a:spcAft>
              <a:buSzPts val="21900"/>
              <a:buNone/>
              <a:defRPr sz="21900"/>
            </a:lvl4pPr>
            <a:lvl5pPr lvl="4">
              <a:spcBef>
                <a:spcPts val="0"/>
              </a:spcBef>
              <a:spcAft>
                <a:spcPts val="0"/>
              </a:spcAft>
              <a:buSzPts val="21900"/>
              <a:buNone/>
              <a:defRPr sz="21900"/>
            </a:lvl5pPr>
            <a:lvl6pPr lvl="5">
              <a:spcBef>
                <a:spcPts val="0"/>
              </a:spcBef>
              <a:spcAft>
                <a:spcPts val="0"/>
              </a:spcAft>
              <a:buSzPts val="21900"/>
              <a:buNone/>
              <a:defRPr sz="21900"/>
            </a:lvl6pPr>
            <a:lvl7pPr lvl="6">
              <a:spcBef>
                <a:spcPts val="0"/>
              </a:spcBef>
              <a:spcAft>
                <a:spcPts val="0"/>
              </a:spcAft>
              <a:buSzPts val="21900"/>
              <a:buNone/>
              <a:defRPr sz="21900"/>
            </a:lvl7pPr>
            <a:lvl8pPr lvl="7">
              <a:spcBef>
                <a:spcPts val="0"/>
              </a:spcBef>
              <a:spcAft>
                <a:spcPts val="0"/>
              </a:spcAft>
              <a:buSzPts val="21900"/>
              <a:buNone/>
              <a:defRPr sz="21900"/>
            </a:lvl8pPr>
            <a:lvl9pPr lvl="8">
              <a:spcBef>
                <a:spcPts val="0"/>
              </a:spcBef>
              <a:spcAft>
                <a:spcPts val="0"/>
              </a:spcAft>
              <a:buSzPts val="21900"/>
              <a:buNone/>
              <a:defRPr sz="21900"/>
            </a:lvl9pPr>
          </a:lstStyle>
          <a:p>
            <a:endParaRPr/>
          </a:p>
        </p:txBody>
      </p:sp>
      <p:sp>
        <p:nvSpPr>
          <p:cNvPr id="34" name="Google Shape;34;p8"/>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18288000" y="-711"/>
            <a:ext cx="18288000" cy="29260800"/>
          </a:xfrm>
          <a:prstGeom prst="rect">
            <a:avLst/>
          </a:prstGeom>
          <a:solidFill>
            <a:schemeClr val="lt2"/>
          </a:solidFill>
          <a:ln>
            <a:noFill/>
          </a:ln>
        </p:spPr>
        <p:txBody>
          <a:bodyPr spcFirstLastPara="1" wrap="square" lIns="417175" tIns="417175" rIns="417175" bIns="41717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1062000" y="7015396"/>
            <a:ext cx="16180800" cy="8432700"/>
          </a:xfrm>
          <a:prstGeom prst="rect">
            <a:avLst/>
          </a:prstGeom>
        </p:spPr>
        <p:txBody>
          <a:bodyPr spcFirstLastPara="1" wrap="square" lIns="417175" tIns="417175" rIns="417175" bIns="417175" anchor="b" anchorCtr="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a:endParaRPr/>
          </a:p>
        </p:txBody>
      </p:sp>
      <p:sp>
        <p:nvSpPr>
          <p:cNvPr id="38" name="Google Shape;38;p9"/>
          <p:cNvSpPr txBox="1">
            <a:spLocks noGrp="1"/>
          </p:cNvSpPr>
          <p:nvPr>
            <p:ph type="subTitle" idx="1"/>
          </p:nvPr>
        </p:nvSpPr>
        <p:spPr>
          <a:xfrm>
            <a:off x="1062000" y="15946382"/>
            <a:ext cx="16180800" cy="7026300"/>
          </a:xfrm>
          <a:prstGeom prst="rect">
            <a:avLst/>
          </a:prstGeom>
        </p:spPr>
        <p:txBody>
          <a:bodyPr spcFirstLastPara="1" wrap="square" lIns="417175" tIns="417175" rIns="417175" bIns="417175" anchor="t" anchorCtr="0">
            <a:noAutofit/>
          </a:bodyPr>
          <a:lstStyle>
            <a:lvl1pPr lvl="0" algn="ctr">
              <a:lnSpc>
                <a:spcPct val="100000"/>
              </a:lnSpc>
              <a:spcBef>
                <a:spcPts val="0"/>
              </a:spcBef>
              <a:spcAft>
                <a:spcPts val="0"/>
              </a:spcAft>
              <a:buSzPts val="9600"/>
              <a:buNone/>
              <a:defRPr sz="9600"/>
            </a:lvl1pPr>
            <a:lvl2pPr lvl="1" algn="ctr">
              <a:lnSpc>
                <a:spcPct val="100000"/>
              </a:lnSpc>
              <a:spcBef>
                <a:spcPts val="0"/>
              </a:spcBef>
              <a:spcAft>
                <a:spcPts val="0"/>
              </a:spcAft>
              <a:buSzPts val="9600"/>
              <a:buNone/>
              <a:defRPr sz="9600"/>
            </a:lvl2pPr>
            <a:lvl3pPr lvl="2" algn="ctr">
              <a:lnSpc>
                <a:spcPct val="100000"/>
              </a:lnSpc>
              <a:spcBef>
                <a:spcPts val="0"/>
              </a:spcBef>
              <a:spcAft>
                <a:spcPts val="0"/>
              </a:spcAft>
              <a:buSzPts val="9600"/>
              <a:buNone/>
              <a:defRPr sz="9600"/>
            </a:lvl3pPr>
            <a:lvl4pPr lvl="3" algn="ctr">
              <a:lnSpc>
                <a:spcPct val="100000"/>
              </a:lnSpc>
              <a:spcBef>
                <a:spcPts val="0"/>
              </a:spcBef>
              <a:spcAft>
                <a:spcPts val="0"/>
              </a:spcAft>
              <a:buSzPts val="9600"/>
              <a:buNone/>
              <a:defRPr sz="9600"/>
            </a:lvl4pPr>
            <a:lvl5pPr lvl="4" algn="ctr">
              <a:lnSpc>
                <a:spcPct val="100000"/>
              </a:lnSpc>
              <a:spcBef>
                <a:spcPts val="0"/>
              </a:spcBef>
              <a:spcAft>
                <a:spcPts val="0"/>
              </a:spcAft>
              <a:buSzPts val="9600"/>
              <a:buNone/>
              <a:defRPr sz="9600"/>
            </a:lvl5pPr>
            <a:lvl6pPr lvl="5" algn="ctr">
              <a:lnSpc>
                <a:spcPct val="100000"/>
              </a:lnSpc>
              <a:spcBef>
                <a:spcPts val="0"/>
              </a:spcBef>
              <a:spcAft>
                <a:spcPts val="0"/>
              </a:spcAft>
              <a:buSzPts val="9600"/>
              <a:buNone/>
              <a:defRPr sz="9600"/>
            </a:lvl6pPr>
            <a:lvl7pPr lvl="6" algn="ctr">
              <a:lnSpc>
                <a:spcPct val="100000"/>
              </a:lnSpc>
              <a:spcBef>
                <a:spcPts val="0"/>
              </a:spcBef>
              <a:spcAft>
                <a:spcPts val="0"/>
              </a:spcAft>
              <a:buSzPts val="9600"/>
              <a:buNone/>
              <a:defRPr sz="9600"/>
            </a:lvl7pPr>
            <a:lvl8pPr lvl="7" algn="ctr">
              <a:lnSpc>
                <a:spcPct val="100000"/>
              </a:lnSpc>
              <a:spcBef>
                <a:spcPts val="0"/>
              </a:spcBef>
              <a:spcAft>
                <a:spcPts val="0"/>
              </a:spcAft>
              <a:buSzPts val="9600"/>
              <a:buNone/>
              <a:defRPr sz="9600"/>
            </a:lvl8pPr>
            <a:lvl9pPr lvl="8" algn="ctr">
              <a:lnSpc>
                <a:spcPct val="100000"/>
              </a:lnSpc>
              <a:spcBef>
                <a:spcPts val="0"/>
              </a:spcBef>
              <a:spcAft>
                <a:spcPts val="0"/>
              </a:spcAft>
              <a:buSzPts val="9600"/>
              <a:buNone/>
              <a:defRPr sz="9600"/>
            </a:lvl9pPr>
          </a:lstStyle>
          <a:p>
            <a:endParaRPr/>
          </a:p>
        </p:txBody>
      </p:sp>
      <p:sp>
        <p:nvSpPr>
          <p:cNvPr id="39" name="Google Shape;39;p9"/>
          <p:cNvSpPr txBox="1">
            <a:spLocks noGrp="1"/>
          </p:cNvSpPr>
          <p:nvPr>
            <p:ph type="body" idx="2"/>
          </p:nvPr>
        </p:nvSpPr>
        <p:spPr>
          <a:xfrm>
            <a:off x="19758000" y="4119182"/>
            <a:ext cx="15348000" cy="21021000"/>
          </a:xfrm>
          <a:prstGeom prst="rect">
            <a:avLst/>
          </a:prstGeom>
        </p:spPr>
        <p:txBody>
          <a:bodyPr spcFirstLastPara="1" wrap="square" lIns="417175" tIns="417175" rIns="417175" bIns="417175" anchor="ctr" anchorCtr="0">
            <a:noAutofit/>
          </a:bodyPr>
          <a:lstStyle>
            <a:lvl1pPr marL="457200" lvl="0" indent="-749300">
              <a:spcBef>
                <a:spcPts val="0"/>
              </a:spcBef>
              <a:spcAft>
                <a:spcPts val="0"/>
              </a:spcAft>
              <a:buSzPts val="8200"/>
              <a:buChar char="●"/>
              <a:defRPr/>
            </a:lvl1pPr>
            <a:lvl2pPr marL="914400" lvl="1" indent="-635000">
              <a:spcBef>
                <a:spcPts val="7300"/>
              </a:spcBef>
              <a:spcAft>
                <a:spcPts val="0"/>
              </a:spcAft>
              <a:buSzPts val="6400"/>
              <a:buChar char="○"/>
              <a:defRPr/>
            </a:lvl2pPr>
            <a:lvl3pPr marL="1371600" lvl="2" indent="-635000">
              <a:spcBef>
                <a:spcPts val="7300"/>
              </a:spcBef>
              <a:spcAft>
                <a:spcPts val="0"/>
              </a:spcAft>
              <a:buSzPts val="6400"/>
              <a:buChar char="■"/>
              <a:defRPr/>
            </a:lvl3pPr>
            <a:lvl4pPr marL="1828800" lvl="3" indent="-635000">
              <a:spcBef>
                <a:spcPts val="7300"/>
              </a:spcBef>
              <a:spcAft>
                <a:spcPts val="0"/>
              </a:spcAft>
              <a:buSzPts val="6400"/>
              <a:buChar char="●"/>
              <a:defRPr/>
            </a:lvl4pPr>
            <a:lvl5pPr marL="2286000" lvl="4" indent="-635000">
              <a:spcBef>
                <a:spcPts val="7300"/>
              </a:spcBef>
              <a:spcAft>
                <a:spcPts val="0"/>
              </a:spcAft>
              <a:buSzPts val="6400"/>
              <a:buChar char="○"/>
              <a:defRPr/>
            </a:lvl5pPr>
            <a:lvl6pPr marL="2743200" lvl="5" indent="-635000">
              <a:spcBef>
                <a:spcPts val="7300"/>
              </a:spcBef>
              <a:spcAft>
                <a:spcPts val="0"/>
              </a:spcAft>
              <a:buSzPts val="6400"/>
              <a:buChar char="■"/>
              <a:defRPr/>
            </a:lvl6pPr>
            <a:lvl7pPr marL="3200400" lvl="6" indent="-635000">
              <a:spcBef>
                <a:spcPts val="7300"/>
              </a:spcBef>
              <a:spcAft>
                <a:spcPts val="0"/>
              </a:spcAft>
              <a:buSzPts val="6400"/>
              <a:buChar char="●"/>
              <a:defRPr/>
            </a:lvl7pPr>
            <a:lvl8pPr marL="3657600" lvl="7" indent="-635000">
              <a:spcBef>
                <a:spcPts val="7300"/>
              </a:spcBef>
              <a:spcAft>
                <a:spcPts val="0"/>
              </a:spcAft>
              <a:buSzPts val="6400"/>
              <a:buChar char="○"/>
              <a:defRPr/>
            </a:lvl8pPr>
            <a:lvl9pPr marL="4114800" lvl="8" indent="-635000">
              <a:spcBef>
                <a:spcPts val="7300"/>
              </a:spcBef>
              <a:spcAft>
                <a:spcPts val="7300"/>
              </a:spcAft>
              <a:buSzPts val="6400"/>
              <a:buChar char="■"/>
              <a:defRPr/>
            </a:lvl9pPr>
          </a:lstStyle>
          <a:p>
            <a:endParaRPr/>
          </a:p>
        </p:txBody>
      </p:sp>
      <p:sp>
        <p:nvSpPr>
          <p:cNvPr id="40" name="Google Shape;40;p9"/>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1246800" y="24067271"/>
            <a:ext cx="23995200" cy="3442200"/>
          </a:xfrm>
          <a:prstGeom prst="rect">
            <a:avLst/>
          </a:prstGeom>
        </p:spPr>
        <p:txBody>
          <a:bodyPr spcFirstLastPara="1" wrap="square" lIns="417175" tIns="417175" rIns="417175" bIns="417175" anchor="ctr" anchorCtr="0">
            <a:noAutofit/>
          </a:bodyPr>
          <a:lstStyle>
            <a:lvl1pPr marL="457200" lvl="0" indent="-228600">
              <a:lnSpc>
                <a:spcPct val="100000"/>
              </a:lnSpc>
              <a:spcBef>
                <a:spcPts val="0"/>
              </a:spcBef>
              <a:spcAft>
                <a:spcPts val="0"/>
              </a:spcAft>
              <a:buSzPts val="8200"/>
              <a:buNone/>
              <a:defRPr/>
            </a:lvl1pPr>
          </a:lstStyle>
          <a:p>
            <a:endParaRPr/>
          </a:p>
        </p:txBody>
      </p:sp>
      <p:sp>
        <p:nvSpPr>
          <p:cNvPr id="43" name="Google Shape;43;p10"/>
          <p:cNvSpPr txBox="1">
            <a:spLocks noGrp="1"/>
          </p:cNvSpPr>
          <p:nvPr>
            <p:ph type="sldNum" idx="12"/>
          </p:nvPr>
        </p:nvSpPr>
        <p:spPr>
          <a:xfrm>
            <a:off x="33889831" y="26528522"/>
            <a:ext cx="2194800" cy="2239200"/>
          </a:xfrm>
          <a:prstGeom prst="rect">
            <a:avLst/>
          </a:prstGeom>
        </p:spPr>
        <p:txBody>
          <a:bodyPr spcFirstLastPara="1" wrap="square" lIns="417175" tIns="417175" rIns="417175" bIns="41717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1246800" y="2531698"/>
            <a:ext cx="34082400" cy="3258000"/>
          </a:xfrm>
          <a:prstGeom prst="rect">
            <a:avLst/>
          </a:prstGeom>
          <a:noFill/>
          <a:ln>
            <a:noFill/>
          </a:ln>
        </p:spPr>
        <p:txBody>
          <a:bodyPr spcFirstLastPara="1" wrap="square" lIns="417175" tIns="417175" rIns="417175" bIns="417175" anchor="t" anchorCtr="0">
            <a:noAutofit/>
          </a:bodyPr>
          <a:lstStyle>
            <a:lvl1pPr lvl="0">
              <a:spcBef>
                <a:spcPts val="0"/>
              </a:spcBef>
              <a:spcAft>
                <a:spcPts val="0"/>
              </a:spcAft>
              <a:buClr>
                <a:schemeClr val="dk1"/>
              </a:buClr>
              <a:buSzPts val="12800"/>
              <a:buNone/>
              <a:defRPr sz="12800">
                <a:solidFill>
                  <a:schemeClr val="dk1"/>
                </a:solidFill>
              </a:defRPr>
            </a:lvl1pPr>
            <a:lvl2pPr lvl="1">
              <a:spcBef>
                <a:spcPts val="0"/>
              </a:spcBef>
              <a:spcAft>
                <a:spcPts val="0"/>
              </a:spcAft>
              <a:buClr>
                <a:schemeClr val="dk1"/>
              </a:buClr>
              <a:buSzPts val="12800"/>
              <a:buNone/>
              <a:defRPr sz="12800">
                <a:solidFill>
                  <a:schemeClr val="dk1"/>
                </a:solidFill>
              </a:defRPr>
            </a:lvl2pPr>
            <a:lvl3pPr lvl="2">
              <a:spcBef>
                <a:spcPts val="0"/>
              </a:spcBef>
              <a:spcAft>
                <a:spcPts val="0"/>
              </a:spcAft>
              <a:buClr>
                <a:schemeClr val="dk1"/>
              </a:buClr>
              <a:buSzPts val="12800"/>
              <a:buNone/>
              <a:defRPr sz="12800">
                <a:solidFill>
                  <a:schemeClr val="dk1"/>
                </a:solidFill>
              </a:defRPr>
            </a:lvl3pPr>
            <a:lvl4pPr lvl="3">
              <a:spcBef>
                <a:spcPts val="0"/>
              </a:spcBef>
              <a:spcAft>
                <a:spcPts val="0"/>
              </a:spcAft>
              <a:buClr>
                <a:schemeClr val="dk1"/>
              </a:buClr>
              <a:buSzPts val="12800"/>
              <a:buNone/>
              <a:defRPr sz="12800">
                <a:solidFill>
                  <a:schemeClr val="dk1"/>
                </a:solidFill>
              </a:defRPr>
            </a:lvl4pPr>
            <a:lvl5pPr lvl="4">
              <a:spcBef>
                <a:spcPts val="0"/>
              </a:spcBef>
              <a:spcAft>
                <a:spcPts val="0"/>
              </a:spcAft>
              <a:buClr>
                <a:schemeClr val="dk1"/>
              </a:buClr>
              <a:buSzPts val="12800"/>
              <a:buNone/>
              <a:defRPr sz="12800">
                <a:solidFill>
                  <a:schemeClr val="dk1"/>
                </a:solidFill>
              </a:defRPr>
            </a:lvl5pPr>
            <a:lvl6pPr lvl="5">
              <a:spcBef>
                <a:spcPts val="0"/>
              </a:spcBef>
              <a:spcAft>
                <a:spcPts val="0"/>
              </a:spcAft>
              <a:buClr>
                <a:schemeClr val="dk1"/>
              </a:buClr>
              <a:buSzPts val="12800"/>
              <a:buNone/>
              <a:defRPr sz="12800">
                <a:solidFill>
                  <a:schemeClr val="dk1"/>
                </a:solidFill>
              </a:defRPr>
            </a:lvl6pPr>
            <a:lvl7pPr lvl="6">
              <a:spcBef>
                <a:spcPts val="0"/>
              </a:spcBef>
              <a:spcAft>
                <a:spcPts val="0"/>
              </a:spcAft>
              <a:buClr>
                <a:schemeClr val="dk1"/>
              </a:buClr>
              <a:buSzPts val="12800"/>
              <a:buNone/>
              <a:defRPr sz="12800">
                <a:solidFill>
                  <a:schemeClr val="dk1"/>
                </a:solidFill>
              </a:defRPr>
            </a:lvl7pPr>
            <a:lvl8pPr lvl="7">
              <a:spcBef>
                <a:spcPts val="0"/>
              </a:spcBef>
              <a:spcAft>
                <a:spcPts val="0"/>
              </a:spcAft>
              <a:buClr>
                <a:schemeClr val="dk1"/>
              </a:buClr>
              <a:buSzPts val="12800"/>
              <a:buNone/>
              <a:defRPr sz="12800">
                <a:solidFill>
                  <a:schemeClr val="dk1"/>
                </a:solidFill>
              </a:defRPr>
            </a:lvl8pPr>
            <a:lvl9pPr lvl="8">
              <a:spcBef>
                <a:spcPts val="0"/>
              </a:spcBef>
              <a:spcAft>
                <a:spcPts val="0"/>
              </a:spcAft>
              <a:buClr>
                <a:schemeClr val="dk1"/>
              </a:buClr>
              <a:buSzPts val="12800"/>
              <a:buNone/>
              <a:defRPr sz="12800">
                <a:solidFill>
                  <a:schemeClr val="dk1"/>
                </a:solidFill>
              </a:defRPr>
            </a:lvl9pPr>
          </a:lstStyle>
          <a:p>
            <a:endParaRPr/>
          </a:p>
        </p:txBody>
      </p:sp>
      <p:sp>
        <p:nvSpPr>
          <p:cNvPr id="7" name="Google Shape;7;p1"/>
          <p:cNvSpPr txBox="1">
            <a:spLocks noGrp="1"/>
          </p:cNvSpPr>
          <p:nvPr>
            <p:ph type="body" idx="1"/>
          </p:nvPr>
        </p:nvSpPr>
        <p:spPr>
          <a:xfrm>
            <a:off x="1246800" y="6556302"/>
            <a:ext cx="34082400" cy="19435500"/>
          </a:xfrm>
          <a:prstGeom prst="rect">
            <a:avLst/>
          </a:prstGeom>
          <a:noFill/>
          <a:ln>
            <a:noFill/>
          </a:ln>
        </p:spPr>
        <p:txBody>
          <a:bodyPr spcFirstLastPara="1" wrap="square" lIns="417175" tIns="417175" rIns="417175" bIns="417175" anchor="t" anchorCtr="0">
            <a:noAutofit/>
          </a:bodyPr>
          <a:lstStyle>
            <a:lvl1pPr marL="457200" lvl="0" indent="-749300">
              <a:lnSpc>
                <a:spcPct val="115000"/>
              </a:lnSpc>
              <a:spcBef>
                <a:spcPts val="0"/>
              </a:spcBef>
              <a:spcAft>
                <a:spcPts val="0"/>
              </a:spcAft>
              <a:buClr>
                <a:schemeClr val="dk2"/>
              </a:buClr>
              <a:buSzPts val="8200"/>
              <a:buChar char="●"/>
              <a:defRPr sz="8200">
                <a:solidFill>
                  <a:schemeClr val="dk2"/>
                </a:solidFill>
              </a:defRPr>
            </a:lvl1pPr>
            <a:lvl2pPr marL="914400" lvl="1" indent="-635000">
              <a:lnSpc>
                <a:spcPct val="115000"/>
              </a:lnSpc>
              <a:spcBef>
                <a:spcPts val="7300"/>
              </a:spcBef>
              <a:spcAft>
                <a:spcPts val="0"/>
              </a:spcAft>
              <a:buClr>
                <a:schemeClr val="dk2"/>
              </a:buClr>
              <a:buSzPts val="6400"/>
              <a:buChar char="○"/>
              <a:defRPr sz="6400">
                <a:solidFill>
                  <a:schemeClr val="dk2"/>
                </a:solidFill>
              </a:defRPr>
            </a:lvl2pPr>
            <a:lvl3pPr marL="1371600" lvl="2" indent="-635000">
              <a:lnSpc>
                <a:spcPct val="115000"/>
              </a:lnSpc>
              <a:spcBef>
                <a:spcPts val="7300"/>
              </a:spcBef>
              <a:spcAft>
                <a:spcPts val="0"/>
              </a:spcAft>
              <a:buClr>
                <a:schemeClr val="dk2"/>
              </a:buClr>
              <a:buSzPts val="6400"/>
              <a:buChar char="■"/>
              <a:defRPr sz="6400">
                <a:solidFill>
                  <a:schemeClr val="dk2"/>
                </a:solidFill>
              </a:defRPr>
            </a:lvl3pPr>
            <a:lvl4pPr marL="1828800" lvl="3" indent="-635000">
              <a:lnSpc>
                <a:spcPct val="115000"/>
              </a:lnSpc>
              <a:spcBef>
                <a:spcPts val="7300"/>
              </a:spcBef>
              <a:spcAft>
                <a:spcPts val="0"/>
              </a:spcAft>
              <a:buClr>
                <a:schemeClr val="dk2"/>
              </a:buClr>
              <a:buSzPts val="6400"/>
              <a:buChar char="●"/>
              <a:defRPr sz="6400">
                <a:solidFill>
                  <a:schemeClr val="dk2"/>
                </a:solidFill>
              </a:defRPr>
            </a:lvl4pPr>
            <a:lvl5pPr marL="2286000" lvl="4" indent="-635000">
              <a:lnSpc>
                <a:spcPct val="115000"/>
              </a:lnSpc>
              <a:spcBef>
                <a:spcPts val="7300"/>
              </a:spcBef>
              <a:spcAft>
                <a:spcPts val="0"/>
              </a:spcAft>
              <a:buClr>
                <a:schemeClr val="dk2"/>
              </a:buClr>
              <a:buSzPts val="6400"/>
              <a:buChar char="○"/>
              <a:defRPr sz="6400">
                <a:solidFill>
                  <a:schemeClr val="dk2"/>
                </a:solidFill>
              </a:defRPr>
            </a:lvl5pPr>
            <a:lvl6pPr marL="2743200" lvl="5" indent="-635000">
              <a:lnSpc>
                <a:spcPct val="115000"/>
              </a:lnSpc>
              <a:spcBef>
                <a:spcPts val="7300"/>
              </a:spcBef>
              <a:spcAft>
                <a:spcPts val="0"/>
              </a:spcAft>
              <a:buClr>
                <a:schemeClr val="dk2"/>
              </a:buClr>
              <a:buSzPts val="6400"/>
              <a:buChar char="■"/>
              <a:defRPr sz="6400">
                <a:solidFill>
                  <a:schemeClr val="dk2"/>
                </a:solidFill>
              </a:defRPr>
            </a:lvl6pPr>
            <a:lvl7pPr marL="3200400" lvl="6" indent="-635000">
              <a:lnSpc>
                <a:spcPct val="115000"/>
              </a:lnSpc>
              <a:spcBef>
                <a:spcPts val="7300"/>
              </a:spcBef>
              <a:spcAft>
                <a:spcPts val="0"/>
              </a:spcAft>
              <a:buClr>
                <a:schemeClr val="dk2"/>
              </a:buClr>
              <a:buSzPts val="6400"/>
              <a:buChar char="●"/>
              <a:defRPr sz="6400">
                <a:solidFill>
                  <a:schemeClr val="dk2"/>
                </a:solidFill>
              </a:defRPr>
            </a:lvl7pPr>
            <a:lvl8pPr marL="3657600" lvl="7" indent="-635000">
              <a:lnSpc>
                <a:spcPct val="115000"/>
              </a:lnSpc>
              <a:spcBef>
                <a:spcPts val="7300"/>
              </a:spcBef>
              <a:spcAft>
                <a:spcPts val="0"/>
              </a:spcAft>
              <a:buClr>
                <a:schemeClr val="dk2"/>
              </a:buClr>
              <a:buSzPts val="6400"/>
              <a:buChar char="○"/>
              <a:defRPr sz="6400">
                <a:solidFill>
                  <a:schemeClr val="dk2"/>
                </a:solidFill>
              </a:defRPr>
            </a:lvl8pPr>
            <a:lvl9pPr marL="4114800" lvl="8" indent="-635000">
              <a:lnSpc>
                <a:spcPct val="115000"/>
              </a:lnSpc>
              <a:spcBef>
                <a:spcPts val="7300"/>
              </a:spcBef>
              <a:spcAft>
                <a:spcPts val="7300"/>
              </a:spcAft>
              <a:buClr>
                <a:schemeClr val="dk2"/>
              </a:buClr>
              <a:buSzPts val="6400"/>
              <a:buChar char="■"/>
              <a:defRPr sz="6400">
                <a:solidFill>
                  <a:schemeClr val="dk2"/>
                </a:solidFill>
              </a:defRPr>
            </a:lvl9pPr>
          </a:lstStyle>
          <a:p>
            <a:endParaRPr/>
          </a:p>
        </p:txBody>
      </p:sp>
      <p:sp>
        <p:nvSpPr>
          <p:cNvPr id="8" name="Google Shape;8;p1"/>
          <p:cNvSpPr txBox="1">
            <a:spLocks noGrp="1"/>
          </p:cNvSpPr>
          <p:nvPr>
            <p:ph type="sldNum" idx="12"/>
          </p:nvPr>
        </p:nvSpPr>
        <p:spPr>
          <a:xfrm>
            <a:off x="33889831" y="26528522"/>
            <a:ext cx="2194800" cy="2239200"/>
          </a:xfrm>
          <a:prstGeom prst="rect">
            <a:avLst/>
          </a:prstGeom>
          <a:noFill/>
          <a:ln>
            <a:noFill/>
          </a:ln>
        </p:spPr>
        <p:txBody>
          <a:bodyPr spcFirstLastPara="1" wrap="square" lIns="417175" tIns="417175" rIns="417175" bIns="417175" anchor="ctr" anchorCtr="0">
            <a:noAutofit/>
          </a:bodyPr>
          <a:lstStyle>
            <a:lvl1pPr lvl="0" algn="r">
              <a:buNone/>
              <a:defRPr sz="4600">
                <a:solidFill>
                  <a:schemeClr val="dk2"/>
                </a:solidFill>
              </a:defRPr>
            </a:lvl1pPr>
            <a:lvl2pPr lvl="1" algn="r">
              <a:buNone/>
              <a:defRPr sz="4600">
                <a:solidFill>
                  <a:schemeClr val="dk2"/>
                </a:solidFill>
              </a:defRPr>
            </a:lvl2pPr>
            <a:lvl3pPr lvl="2" algn="r">
              <a:buNone/>
              <a:defRPr sz="4600">
                <a:solidFill>
                  <a:schemeClr val="dk2"/>
                </a:solidFill>
              </a:defRPr>
            </a:lvl3pPr>
            <a:lvl4pPr lvl="3" algn="r">
              <a:buNone/>
              <a:defRPr sz="4600">
                <a:solidFill>
                  <a:schemeClr val="dk2"/>
                </a:solidFill>
              </a:defRPr>
            </a:lvl4pPr>
            <a:lvl5pPr lvl="4" algn="r">
              <a:buNone/>
              <a:defRPr sz="4600">
                <a:solidFill>
                  <a:schemeClr val="dk2"/>
                </a:solidFill>
              </a:defRPr>
            </a:lvl5pPr>
            <a:lvl6pPr lvl="5" algn="r">
              <a:buNone/>
              <a:defRPr sz="4600">
                <a:solidFill>
                  <a:schemeClr val="dk2"/>
                </a:solidFill>
              </a:defRPr>
            </a:lvl6pPr>
            <a:lvl7pPr lvl="6" algn="r">
              <a:buNone/>
              <a:defRPr sz="4600">
                <a:solidFill>
                  <a:schemeClr val="dk2"/>
                </a:solidFill>
              </a:defRPr>
            </a:lvl7pPr>
            <a:lvl8pPr lvl="7" algn="r">
              <a:buNone/>
              <a:defRPr sz="4600">
                <a:solidFill>
                  <a:schemeClr val="dk2"/>
                </a:solidFill>
              </a:defRPr>
            </a:lvl8pPr>
            <a:lvl9pPr lvl="8" algn="r">
              <a:buNone/>
              <a:defRPr sz="46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2742596" y="2599268"/>
            <a:ext cx="31090800" cy="4877700"/>
          </a:xfrm>
          <a:prstGeom prst="rect">
            <a:avLst/>
          </a:prstGeom>
          <a:noFill/>
          <a:ln>
            <a:noFill/>
          </a:ln>
        </p:spPr>
        <p:txBody>
          <a:bodyPr spcFirstLastPara="1" wrap="square" lIns="473625" tIns="236825" rIns="473625" bIns="236825" anchor="ctr" anchorCtr="0">
            <a:noAutofit/>
          </a:bodyPr>
          <a:lstStyle>
            <a:lvl1pPr marR="0" lvl="0"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1pPr>
            <a:lvl2pPr marR="0" lvl="1"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2pPr>
            <a:lvl3pPr marR="0" lvl="2"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3pPr>
            <a:lvl4pPr marR="0" lvl="3"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4pPr>
            <a:lvl5pPr marR="0" lvl="4"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5pPr>
            <a:lvl6pPr marR="0" lvl="5"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6pPr>
            <a:lvl7pPr marR="0" lvl="6"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7pPr>
            <a:lvl8pPr marR="0" lvl="7"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8pPr>
            <a:lvl9pPr marR="0" lvl="8" algn="ctr" rtl="0">
              <a:spcBef>
                <a:spcPts val="0"/>
              </a:spcBef>
              <a:spcAft>
                <a:spcPts val="0"/>
              </a:spcAft>
              <a:buSzPts val="1400"/>
              <a:buNone/>
              <a:defRPr sz="22800" b="0" i="0" u="none" strike="noStrike" cap="none">
                <a:solidFill>
                  <a:schemeClr val="dk2"/>
                </a:solidFill>
                <a:latin typeface="Times New Roman"/>
                <a:ea typeface="Times New Roman"/>
                <a:cs typeface="Times New Roman"/>
                <a:sym typeface="Times New Roman"/>
              </a:defRPr>
            </a:lvl9pPr>
          </a:lstStyle>
          <a:p>
            <a:endParaRPr/>
          </a:p>
        </p:txBody>
      </p:sp>
      <p:sp>
        <p:nvSpPr>
          <p:cNvPr id="52" name="Google Shape;52;p13"/>
          <p:cNvSpPr txBox="1">
            <a:spLocks noGrp="1"/>
          </p:cNvSpPr>
          <p:nvPr>
            <p:ph type="body" idx="1"/>
          </p:nvPr>
        </p:nvSpPr>
        <p:spPr>
          <a:xfrm>
            <a:off x="2742596" y="8452153"/>
            <a:ext cx="31090800" cy="17558100"/>
          </a:xfrm>
          <a:prstGeom prst="rect">
            <a:avLst/>
          </a:prstGeom>
          <a:noFill/>
          <a:ln>
            <a:noFill/>
          </a:ln>
        </p:spPr>
        <p:txBody>
          <a:bodyPr spcFirstLastPara="1" wrap="square" lIns="473625" tIns="236825" rIns="473625" bIns="236825" anchor="t" anchorCtr="0">
            <a:noAutofit/>
          </a:bodyPr>
          <a:lstStyle>
            <a:lvl1pPr marL="457200" marR="0" lvl="0" indent="-1270000" algn="l" rtl="0">
              <a:spcBef>
                <a:spcPts val="3200"/>
              </a:spcBef>
              <a:spcAft>
                <a:spcPts val="0"/>
              </a:spcAft>
              <a:buClr>
                <a:schemeClr val="dk1"/>
              </a:buClr>
              <a:buSzPts val="16400"/>
              <a:buFont typeface="Times New Roman"/>
              <a:buChar char="•"/>
              <a:defRPr sz="16400" b="0" i="0" u="none" strike="noStrike" cap="none">
                <a:solidFill>
                  <a:schemeClr val="dk1"/>
                </a:solidFill>
                <a:latin typeface="Times New Roman"/>
                <a:ea typeface="Times New Roman"/>
                <a:cs typeface="Times New Roman"/>
                <a:sym typeface="Times New Roman"/>
              </a:defRPr>
            </a:lvl1pPr>
            <a:lvl2pPr marL="914400" marR="0" lvl="1" indent="-1155700" algn="l" rtl="0">
              <a:spcBef>
                <a:spcPts val="2700"/>
              </a:spcBef>
              <a:spcAft>
                <a:spcPts val="0"/>
              </a:spcAft>
              <a:buClr>
                <a:schemeClr val="dk1"/>
              </a:buClr>
              <a:buSzPts val="14600"/>
              <a:buFont typeface="Times New Roman"/>
              <a:buChar char="–"/>
              <a:defRPr sz="14600" b="0" i="0" u="none" strike="noStrike" cap="none">
                <a:solidFill>
                  <a:schemeClr val="dk1"/>
                </a:solidFill>
                <a:latin typeface="Times New Roman"/>
                <a:ea typeface="Times New Roman"/>
                <a:cs typeface="Times New Roman"/>
                <a:sym typeface="Times New Roman"/>
              </a:defRPr>
            </a:lvl2pPr>
            <a:lvl3pPr marL="1371600" marR="0" lvl="2" indent="-1009650" algn="l" rtl="0">
              <a:spcBef>
                <a:spcPts val="2300"/>
              </a:spcBef>
              <a:spcAft>
                <a:spcPts val="0"/>
              </a:spcAft>
              <a:buClr>
                <a:schemeClr val="dk1"/>
              </a:buClr>
              <a:buSzPts val="12300"/>
              <a:buFont typeface="Times New Roman"/>
              <a:buChar char="•"/>
              <a:defRPr sz="12300" b="0" i="0" u="none" strike="noStrike" cap="none">
                <a:solidFill>
                  <a:schemeClr val="dk1"/>
                </a:solidFill>
                <a:latin typeface="Times New Roman"/>
                <a:ea typeface="Times New Roman"/>
                <a:cs typeface="Times New Roman"/>
                <a:sym typeface="Times New Roman"/>
              </a:defRPr>
            </a:lvl3pPr>
            <a:lvl4pPr marL="1828800" marR="0" lvl="3"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4pPr>
            <a:lvl5pPr marL="2286000" marR="0" lvl="4"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5pPr>
            <a:lvl6pPr marL="2743200" marR="0" lvl="5"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6pPr>
            <a:lvl7pPr marL="3200400" marR="0" lvl="6"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7pPr>
            <a:lvl8pPr marL="3657600" marR="0" lvl="7"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8pPr>
            <a:lvl9pPr marL="4114800" marR="0" lvl="8" indent="-895350" algn="l" rtl="0">
              <a:spcBef>
                <a:spcPts val="2300"/>
              </a:spcBef>
              <a:spcAft>
                <a:spcPts val="0"/>
              </a:spcAft>
              <a:buClr>
                <a:schemeClr val="dk1"/>
              </a:buClr>
              <a:buSzPts val="10500"/>
              <a:buFont typeface="Times New Roman"/>
              <a:buChar char="»"/>
              <a:defRPr sz="10500" b="0" i="0" u="none" strike="noStrike" cap="none">
                <a:solidFill>
                  <a:schemeClr val="dk1"/>
                </a:solidFill>
                <a:latin typeface="Times New Roman"/>
                <a:ea typeface="Times New Roman"/>
                <a:cs typeface="Times New Roman"/>
                <a:sym typeface="Times New Roman"/>
              </a:defRPr>
            </a:lvl9pPr>
          </a:lstStyle>
          <a:p>
            <a:endParaRPr/>
          </a:p>
        </p:txBody>
      </p:sp>
      <p:sp>
        <p:nvSpPr>
          <p:cNvPr id="53" name="Google Shape;53;p13"/>
          <p:cNvSpPr txBox="1">
            <a:spLocks noGrp="1"/>
          </p:cNvSpPr>
          <p:nvPr>
            <p:ph type="dt" idx="10"/>
          </p:nvPr>
        </p:nvSpPr>
        <p:spPr>
          <a:xfrm>
            <a:off x="2742596" y="26661534"/>
            <a:ext cx="7620000" cy="1947300"/>
          </a:xfrm>
          <a:prstGeom prst="rect">
            <a:avLst/>
          </a:prstGeom>
          <a:noFill/>
          <a:ln>
            <a:noFill/>
          </a:ln>
        </p:spPr>
        <p:txBody>
          <a:bodyPr spcFirstLastPara="1" wrap="square" lIns="473625" tIns="236825" rIns="473625" bIns="236825" anchor="t" anchorCtr="0">
            <a:noAutofit/>
          </a:bodyPr>
          <a:lstStyle>
            <a:lvl1pPr marR="0" lvl="0" algn="l" rtl="0">
              <a:spcBef>
                <a:spcPts val="0"/>
              </a:spcBef>
              <a:spcAft>
                <a:spcPts val="0"/>
              </a:spcAft>
              <a:buSzPts val="1400"/>
              <a:buNone/>
              <a:defRPr sz="73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9pPr>
          </a:lstStyle>
          <a:p>
            <a:endParaRPr/>
          </a:p>
        </p:txBody>
      </p:sp>
      <p:sp>
        <p:nvSpPr>
          <p:cNvPr id="54" name="Google Shape;54;p13"/>
          <p:cNvSpPr txBox="1">
            <a:spLocks noGrp="1"/>
          </p:cNvSpPr>
          <p:nvPr>
            <p:ph type="ftr" idx="11"/>
          </p:nvPr>
        </p:nvSpPr>
        <p:spPr>
          <a:xfrm>
            <a:off x="12497406" y="26661534"/>
            <a:ext cx="11581200" cy="1947300"/>
          </a:xfrm>
          <a:prstGeom prst="rect">
            <a:avLst/>
          </a:prstGeom>
          <a:noFill/>
          <a:ln>
            <a:noFill/>
          </a:ln>
        </p:spPr>
        <p:txBody>
          <a:bodyPr spcFirstLastPara="1" wrap="square" lIns="473625" tIns="236825" rIns="473625" bIns="236825" anchor="t" anchorCtr="0">
            <a:noAutofit/>
          </a:bodyPr>
          <a:lstStyle>
            <a:lvl1pPr marR="0" lvl="0" algn="ctr" rtl="0">
              <a:spcBef>
                <a:spcPts val="0"/>
              </a:spcBef>
              <a:spcAft>
                <a:spcPts val="0"/>
              </a:spcAft>
              <a:buSzPts val="1400"/>
              <a:buNone/>
              <a:defRPr sz="73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700" b="1" i="0" u="none" strike="noStrike" cap="none">
                <a:solidFill>
                  <a:schemeClr val="dk1"/>
                </a:solidFill>
                <a:latin typeface="Times New Roman"/>
                <a:ea typeface="Times New Roman"/>
                <a:cs typeface="Times New Roman"/>
                <a:sym typeface="Times New Roman"/>
              </a:defRPr>
            </a:lvl9pPr>
          </a:lstStyle>
          <a:p>
            <a:endParaRPr/>
          </a:p>
        </p:txBody>
      </p:sp>
      <p:sp>
        <p:nvSpPr>
          <p:cNvPr id="55" name="Google Shape;55;p13"/>
          <p:cNvSpPr txBox="1">
            <a:spLocks noGrp="1"/>
          </p:cNvSpPr>
          <p:nvPr>
            <p:ph type="sldNum" idx="12"/>
          </p:nvPr>
        </p:nvSpPr>
        <p:spPr>
          <a:xfrm>
            <a:off x="26213405" y="26661534"/>
            <a:ext cx="7620000" cy="1947300"/>
          </a:xfrm>
          <a:prstGeom prst="rect">
            <a:avLst/>
          </a:prstGeom>
          <a:noFill/>
          <a:ln>
            <a:noFill/>
          </a:ln>
        </p:spPr>
        <p:txBody>
          <a:bodyPr spcFirstLastPara="1" wrap="square" lIns="473625" tIns="236825" rIns="473625" bIns="236825" anchor="t" anchorCtr="0">
            <a:noAutofit/>
          </a:bodyPr>
          <a:lstStyle>
            <a:lvl1pPr marL="0" marR="0" lvl="0"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1pPr>
            <a:lvl2pPr marL="0" marR="0" lvl="1"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2pPr>
            <a:lvl3pPr marL="0" marR="0" lvl="2"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3pPr>
            <a:lvl4pPr marL="0" marR="0" lvl="3"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4pPr>
            <a:lvl5pPr marL="0" marR="0" lvl="4"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5pPr>
            <a:lvl6pPr marL="0" marR="0" lvl="5"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6pPr>
            <a:lvl7pPr marL="0" marR="0" lvl="6"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7pPr>
            <a:lvl8pPr marL="0" marR="0" lvl="7"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8pPr>
            <a:lvl9pPr marL="0" marR="0" lvl="8" indent="0" algn="r" rtl="0">
              <a:spcBef>
                <a:spcPts val="0"/>
              </a:spcBef>
              <a:spcAft>
                <a:spcPts val="0"/>
              </a:spcAft>
              <a:buNone/>
              <a:defRPr sz="73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8"/>
        <p:cNvGrpSpPr/>
        <p:nvPr/>
      </p:nvGrpSpPr>
      <p:grpSpPr>
        <a:xfrm>
          <a:off x="0" y="0"/>
          <a:ext cx="0" cy="0"/>
          <a:chOff x="0" y="0"/>
          <a:chExt cx="0" cy="0"/>
        </a:xfrm>
      </p:grpSpPr>
      <p:sp>
        <p:nvSpPr>
          <p:cNvPr id="129" name="Google Shape;129;p25"/>
          <p:cNvSpPr txBox="1">
            <a:spLocks noGrp="1"/>
          </p:cNvSpPr>
          <p:nvPr>
            <p:ph type="title"/>
          </p:nvPr>
        </p:nvSpPr>
        <p:spPr>
          <a:xfrm>
            <a:off x="2602124" y="-7812"/>
            <a:ext cx="31371600" cy="3454200"/>
          </a:xfrm>
          <a:prstGeom prst="rect">
            <a:avLst/>
          </a:prstGeom>
          <a:noFill/>
          <a:ln>
            <a:noFill/>
          </a:ln>
        </p:spPr>
        <p:txBody>
          <a:bodyPr spcFirstLastPara="1" wrap="square" lIns="473625" tIns="236825" rIns="473625" bIns="236825" anchor="ctr" anchorCtr="0">
            <a:noAutofit/>
          </a:bodyPr>
          <a:lstStyle/>
          <a:p>
            <a:pPr marL="0" lvl="0" indent="0" algn="ctr" rtl="0">
              <a:lnSpc>
                <a:spcPct val="115000"/>
              </a:lnSpc>
              <a:spcBef>
                <a:spcPts val="0"/>
              </a:spcBef>
              <a:spcAft>
                <a:spcPts val="0"/>
              </a:spcAft>
              <a:buNone/>
            </a:pPr>
            <a:r>
              <a:rPr lang="en" sz="5000" b="1">
                <a:solidFill>
                  <a:srgbClr val="000000"/>
                </a:solidFill>
                <a:latin typeface="Corbel"/>
                <a:ea typeface="Corbel"/>
                <a:cs typeface="Corbel"/>
                <a:sym typeface="Corbel"/>
              </a:rPr>
              <a:t>CHANGES IN LATE ADOLESCENT MARIJUANA USE DURING THE COVID-19 OUTBREAK VARY AS A FUNCTION OF TYPICAL USE </a:t>
            </a:r>
            <a:endParaRPr sz="5000" b="1">
              <a:solidFill>
                <a:srgbClr val="000000"/>
              </a:solidFill>
              <a:latin typeface="Corbel"/>
              <a:ea typeface="Corbel"/>
              <a:cs typeface="Corbel"/>
              <a:sym typeface="Corbel"/>
            </a:endParaRPr>
          </a:p>
          <a:p>
            <a:pPr marL="0" lvl="0" indent="0" algn="ctr" rtl="0">
              <a:spcBef>
                <a:spcPts val="0"/>
              </a:spcBef>
              <a:spcAft>
                <a:spcPts val="0"/>
              </a:spcAft>
              <a:buNone/>
            </a:pPr>
            <a:r>
              <a:rPr lang="en" sz="5000">
                <a:solidFill>
                  <a:srgbClr val="3F3F3F"/>
                </a:solidFill>
                <a:latin typeface="Corbel"/>
                <a:ea typeface="Corbel"/>
                <a:cs typeface="Corbel"/>
                <a:sym typeface="Corbel"/>
              </a:rPr>
              <a:t>Li-Hui Chu, Elliot C. Wallace, Anna E. Jaffe, &amp; Jason J. Ramirez</a:t>
            </a:r>
            <a:br>
              <a:rPr lang="en" sz="5000" baseline="30000">
                <a:solidFill>
                  <a:schemeClr val="dk1"/>
                </a:solidFill>
                <a:latin typeface="Corbel"/>
                <a:ea typeface="Corbel"/>
                <a:cs typeface="Corbel"/>
                <a:sym typeface="Corbel"/>
              </a:rPr>
            </a:br>
            <a:r>
              <a:rPr lang="en" sz="3700" i="1">
                <a:solidFill>
                  <a:schemeClr val="dk1"/>
                </a:solidFill>
                <a:latin typeface="Corbel"/>
                <a:ea typeface="Corbel"/>
                <a:cs typeface="Corbel"/>
                <a:sym typeface="Corbel"/>
              </a:rPr>
              <a:t>University of Washington, Center for the Study of Health and Risk Behaviors, Department of Psychiatry and Behavioral Sciences, Seattle, WA</a:t>
            </a:r>
            <a:endParaRPr sz="3700" i="1">
              <a:solidFill>
                <a:srgbClr val="FFFF66"/>
              </a:solidFill>
              <a:latin typeface="Corbel"/>
              <a:ea typeface="Corbel"/>
              <a:cs typeface="Corbel"/>
              <a:sym typeface="Corbel"/>
            </a:endParaRPr>
          </a:p>
        </p:txBody>
      </p:sp>
      <p:sp>
        <p:nvSpPr>
          <p:cNvPr id="130" name="Google Shape;130;p25"/>
          <p:cNvSpPr/>
          <p:nvPr/>
        </p:nvSpPr>
        <p:spPr>
          <a:xfrm>
            <a:off x="12509505" y="22250402"/>
            <a:ext cx="469200" cy="759600"/>
          </a:xfrm>
          <a:prstGeom prst="rect">
            <a:avLst/>
          </a:prstGeom>
          <a:noFill/>
          <a:ln>
            <a:noFill/>
          </a:ln>
        </p:spPr>
        <p:txBody>
          <a:bodyPr spcFirstLastPara="1" wrap="square" lIns="98675" tIns="49275" rIns="98675" bIns="49275" anchor="t" anchorCtr="0">
            <a:noAutofit/>
          </a:bodyPr>
          <a:lstStyle/>
          <a:p>
            <a:pPr marL="0" marR="0" lvl="0" indent="0" algn="l" rtl="0">
              <a:spcBef>
                <a:spcPts val="0"/>
              </a:spcBef>
              <a:spcAft>
                <a:spcPts val="0"/>
              </a:spcAft>
              <a:buNone/>
            </a:pPr>
            <a:r>
              <a:rPr lang="en" sz="4600" b="0" i="0" u="none" strike="noStrike" cap="none">
                <a:solidFill>
                  <a:srgbClr val="FF0000"/>
                </a:solidFill>
                <a:latin typeface="Times New Roman"/>
                <a:ea typeface="Times New Roman"/>
                <a:cs typeface="Times New Roman"/>
                <a:sym typeface="Times New Roman"/>
              </a:rPr>
              <a:t>  </a:t>
            </a:r>
            <a:endParaRPr sz="1400"/>
          </a:p>
        </p:txBody>
      </p:sp>
      <p:sp>
        <p:nvSpPr>
          <p:cNvPr id="131" name="Google Shape;131;p25"/>
          <p:cNvSpPr txBox="1"/>
          <p:nvPr/>
        </p:nvSpPr>
        <p:spPr>
          <a:xfrm>
            <a:off x="2159000" y="20040600"/>
            <a:ext cx="2413200" cy="297000"/>
          </a:xfrm>
          <a:prstGeom prst="rect">
            <a:avLst/>
          </a:prstGeom>
          <a:noFill/>
          <a:ln>
            <a:noFill/>
          </a:ln>
        </p:spPr>
        <p:txBody>
          <a:bodyPr spcFirstLastPara="1" wrap="square" lIns="98675" tIns="49275" rIns="98675" bIns="49275" anchor="t" anchorCtr="0">
            <a:noAutofit/>
          </a:bodyPr>
          <a:lstStyle/>
          <a:p>
            <a:pPr marL="0" marR="0" lvl="0" indent="0" algn="l" rtl="0">
              <a:spcBef>
                <a:spcPts val="0"/>
              </a:spcBef>
              <a:spcAft>
                <a:spcPts val="0"/>
              </a:spcAft>
              <a:buNone/>
            </a:pPr>
            <a:endParaRPr sz="1400" b="0" i="0" u="none" strike="noStrike" cap="none">
              <a:solidFill>
                <a:schemeClr val="dk1"/>
              </a:solidFill>
              <a:latin typeface="Times New Roman"/>
              <a:ea typeface="Times New Roman"/>
              <a:cs typeface="Times New Roman"/>
              <a:sym typeface="Times New Roman"/>
            </a:endParaRPr>
          </a:p>
        </p:txBody>
      </p:sp>
      <p:cxnSp>
        <p:nvCxnSpPr>
          <p:cNvPr id="132" name="Google Shape;132;p25"/>
          <p:cNvCxnSpPr/>
          <p:nvPr/>
        </p:nvCxnSpPr>
        <p:spPr>
          <a:xfrm>
            <a:off x="3826631" y="2618619"/>
            <a:ext cx="0" cy="0"/>
          </a:xfrm>
          <a:prstGeom prst="straightConnector1">
            <a:avLst/>
          </a:prstGeom>
          <a:noFill/>
          <a:ln w="12700" cap="rnd" cmpd="sng">
            <a:solidFill>
              <a:srgbClr val="000000"/>
            </a:solidFill>
            <a:prstDash val="solid"/>
            <a:round/>
            <a:headEnd type="none" w="sm" len="sm"/>
            <a:tailEnd type="none" w="sm" len="sm"/>
          </a:ln>
        </p:spPr>
      </p:cxnSp>
      <p:cxnSp>
        <p:nvCxnSpPr>
          <p:cNvPr id="133" name="Google Shape;133;p25"/>
          <p:cNvCxnSpPr/>
          <p:nvPr/>
        </p:nvCxnSpPr>
        <p:spPr>
          <a:xfrm>
            <a:off x="3953631" y="9592734"/>
            <a:ext cx="0" cy="0"/>
          </a:xfrm>
          <a:prstGeom prst="straightConnector1">
            <a:avLst/>
          </a:prstGeom>
          <a:noFill/>
          <a:ln w="12700" cap="rnd" cmpd="sng">
            <a:solidFill>
              <a:srgbClr val="000000"/>
            </a:solidFill>
            <a:prstDash val="solid"/>
            <a:round/>
            <a:headEnd type="none" w="sm" len="sm"/>
            <a:tailEnd type="none" w="sm" len="sm"/>
          </a:ln>
        </p:spPr>
      </p:cxnSp>
      <p:cxnSp>
        <p:nvCxnSpPr>
          <p:cNvPr id="134" name="Google Shape;134;p25"/>
          <p:cNvCxnSpPr/>
          <p:nvPr/>
        </p:nvCxnSpPr>
        <p:spPr>
          <a:xfrm>
            <a:off x="13351631" y="13752286"/>
            <a:ext cx="0" cy="0"/>
          </a:xfrm>
          <a:prstGeom prst="straightConnector1">
            <a:avLst/>
          </a:prstGeom>
          <a:noFill/>
          <a:ln w="12700" cap="rnd" cmpd="sng">
            <a:solidFill>
              <a:srgbClr val="000000"/>
            </a:solidFill>
            <a:prstDash val="solid"/>
            <a:round/>
            <a:headEnd type="none" w="sm" len="sm"/>
            <a:tailEnd type="none" w="sm" len="sm"/>
          </a:ln>
        </p:spPr>
      </p:cxnSp>
      <p:sp>
        <p:nvSpPr>
          <p:cNvPr id="135" name="Google Shape;135;p25"/>
          <p:cNvSpPr/>
          <p:nvPr/>
        </p:nvSpPr>
        <p:spPr>
          <a:xfrm>
            <a:off x="19059564" y="13065102"/>
            <a:ext cx="194400" cy="512100"/>
          </a:xfrm>
          <a:prstGeom prst="rect">
            <a:avLst/>
          </a:prstGeom>
          <a:noFill/>
          <a:ln>
            <a:noFill/>
          </a:ln>
        </p:spPr>
        <p:txBody>
          <a:bodyPr spcFirstLastPara="1" wrap="square" lIns="98675" tIns="49275" rIns="98675" bIns="49275" anchor="ctr" anchorCtr="0">
            <a:noAutofit/>
          </a:bodyPr>
          <a:lstStyle/>
          <a:p>
            <a:pPr marL="0" marR="0" lvl="0" indent="0" algn="l" rtl="0">
              <a:spcBef>
                <a:spcPts val="0"/>
              </a:spcBef>
              <a:spcAft>
                <a:spcPts val="0"/>
              </a:spcAft>
              <a:buNone/>
            </a:pPr>
            <a:endParaRPr sz="2700" b="0" i="0" u="none" strike="noStrike" cap="none">
              <a:solidFill>
                <a:schemeClr val="dk1"/>
              </a:solidFill>
              <a:latin typeface="Times New Roman"/>
              <a:ea typeface="Times New Roman"/>
              <a:cs typeface="Times New Roman"/>
              <a:sym typeface="Times New Roman"/>
            </a:endParaRPr>
          </a:p>
        </p:txBody>
      </p:sp>
      <p:sp>
        <p:nvSpPr>
          <p:cNvPr id="136" name="Google Shape;136;p25"/>
          <p:cNvSpPr txBox="1"/>
          <p:nvPr/>
        </p:nvSpPr>
        <p:spPr>
          <a:xfrm>
            <a:off x="32766000" y="0"/>
            <a:ext cx="3364800" cy="297000"/>
          </a:xfrm>
          <a:prstGeom prst="rect">
            <a:avLst/>
          </a:prstGeom>
          <a:noFill/>
          <a:ln>
            <a:noFill/>
          </a:ln>
        </p:spPr>
        <p:txBody>
          <a:bodyPr spcFirstLastPara="1" wrap="square" lIns="98675" tIns="49275" rIns="98675" bIns="49275" anchor="t" anchorCtr="0">
            <a:noAutofit/>
          </a:bodyPr>
          <a:lstStyle/>
          <a:p>
            <a:pPr marL="0" marR="0" lvl="0" indent="0" algn="l" rtl="0">
              <a:spcBef>
                <a:spcPts val="0"/>
              </a:spcBef>
              <a:spcAft>
                <a:spcPts val="0"/>
              </a:spcAft>
              <a:buNone/>
            </a:pPr>
            <a:endParaRPr sz="1400" b="1" i="0" u="none" strike="noStrike" cap="none">
              <a:solidFill>
                <a:schemeClr val="dk1"/>
              </a:solidFill>
              <a:latin typeface="Times New Roman"/>
              <a:ea typeface="Times New Roman"/>
              <a:cs typeface="Times New Roman"/>
              <a:sym typeface="Times New Roman"/>
            </a:endParaRPr>
          </a:p>
        </p:txBody>
      </p:sp>
      <p:sp>
        <p:nvSpPr>
          <p:cNvPr id="137" name="Google Shape;137;p25"/>
          <p:cNvSpPr txBox="1"/>
          <p:nvPr/>
        </p:nvSpPr>
        <p:spPr>
          <a:xfrm>
            <a:off x="32512000" y="0"/>
            <a:ext cx="3682800" cy="297000"/>
          </a:xfrm>
          <a:prstGeom prst="rect">
            <a:avLst/>
          </a:prstGeom>
          <a:noFill/>
          <a:ln>
            <a:noFill/>
          </a:ln>
        </p:spPr>
        <p:txBody>
          <a:bodyPr spcFirstLastPara="1" wrap="square" lIns="98675" tIns="49275" rIns="98675" bIns="49275" anchor="t" anchorCtr="0">
            <a:noAutofit/>
          </a:bodyPr>
          <a:lstStyle/>
          <a:p>
            <a:pPr marL="0" marR="0" lvl="0" indent="0" algn="l" rtl="0">
              <a:spcBef>
                <a:spcPts val="0"/>
              </a:spcBef>
              <a:spcAft>
                <a:spcPts val="0"/>
              </a:spcAft>
              <a:buNone/>
            </a:pPr>
            <a:endParaRPr sz="1400" b="1" i="0" u="none" strike="noStrike" cap="none">
              <a:solidFill>
                <a:schemeClr val="dk1"/>
              </a:solidFill>
              <a:latin typeface="Times New Roman"/>
              <a:ea typeface="Times New Roman"/>
              <a:cs typeface="Times New Roman"/>
              <a:sym typeface="Times New Roman"/>
            </a:endParaRPr>
          </a:p>
        </p:txBody>
      </p:sp>
      <p:grpSp>
        <p:nvGrpSpPr>
          <p:cNvPr id="138" name="Google Shape;138;p25"/>
          <p:cNvGrpSpPr/>
          <p:nvPr/>
        </p:nvGrpSpPr>
        <p:grpSpPr>
          <a:xfrm>
            <a:off x="12797878" y="3693775"/>
            <a:ext cx="23802110" cy="1255326"/>
            <a:chOff x="11382830" y="4041815"/>
            <a:chExt cx="25214100" cy="1255200"/>
          </a:xfrm>
        </p:grpSpPr>
        <p:sp>
          <p:nvSpPr>
            <p:cNvPr id="139" name="Google Shape;139;p25"/>
            <p:cNvSpPr/>
            <p:nvPr/>
          </p:nvSpPr>
          <p:spPr>
            <a:xfrm>
              <a:off x="11382830" y="4041815"/>
              <a:ext cx="24985500" cy="1026600"/>
            </a:xfrm>
            <a:prstGeom prst="roundRect">
              <a:avLst>
                <a:gd name="adj" fmla="val 16667"/>
              </a:avLst>
            </a:prstGeom>
            <a:noFill/>
            <a:ln w="152400" cap="flat" cmpd="sng">
              <a:solidFill>
                <a:srgbClr val="38761D"/>
              </a:solidFill>
              <a:prstDash val="solid"/>
              <a:round/>
              <a:headEnd type="none" w="sm" len="sm"/>
              <a:tailEnd type="none" w="sm" len="sm"/>
            </a:ln>
          </p:spPr>
          <p:txBody>
            <a:bodyPr spcFirstLastPara="1" wrap="square" lIns="98675" tIns="49275" rIns="98675" bIns="49275" anchor="t" anchorCtr="0">
              <a:noAutofit/>
            </a:bodyPr>
            <a:lstStyle/>
            <a:p>
              <a:pPr marL="0" marR="0" lvl="0" indent="0" algn="ctr" rtl="0">
                <a:spcBef>
                  <a:spcPts val="0"/>
                </a:spcBef>
                <a:spcAft>
                  <a:spcPts val="0"/>
                </a:spcAft>
                <a:buNone/>
              </a:pPr>
              <a:endParaRPr sz="1400"/>
            </a:p>
          </p:txBody>
        </p:sp>
        <p:sp>
          <p:nvSpPr>
            <p:cNvPr id="140" name="Google Shape;140;p25"/>
            <p:cNvSpPr/>
            <p:nvPr/>
          </p:nvSpPr>
          <p:spPr>
            <a:xfrm>
              <a:off x="11611430" y="4270415"/>
              <a:ext cx="24985500" cy="1026600"/>
            </a:xfrm>
            <a:prstGeom prst="roundRect">
              <a:avLst>
                <a:gd name="adj" fmla="val 16667"/>
              </a:avLst>
            </a:prstGeom>
            <a:solidFill>
              <a:srgbClr val="38761D"/>
            </a:solidFill>
            <a:ln>
              <a:noFill/>
            </a:ln>
          </p:spPr>
          <p:txBody>
            <a:bodyPr spcFirstLastPara="1" wrap="square" lIns="98675" tIns="49275" rIns="98675" bIns="49275" anchor="t" anchorCtr="0">
              <a:noAutofit/>
            </a:bodyPr>
            <a:lstStyle/>
            <a:p>
              <a:pPr marL="0" marR="0" lvl="0" indent="0" algn="ctr" rtl="0">
                <a:spcBef>
                  <a:spcPts val="0"/>
                </a:spcBef>
                <a:spcAft>
                  <a:spcPts val="0"/>
                </a:spcAft>
                <a:buNone/>
              </a:pPr>
              <a:r>
                <a:rPr lang="en" sz="5500" b="1" i="0" u="none" strike="noStrike" cap="none">
                  <a:solidFill>
                    <a:schemeClr val="lt1"/>
                  </a:solidFill>
                  <a:latin typeface="Corbel"/>
                  <a:ea typeface="Corbel"/>
                  <a:cs typeface="Corbel"/>
                  <a:sym typeface="Corbel"/>
                </a:rPr>
                <a:t>RESULTS</a:t>
              </a:r>
              <a:endParaRPr sz="1400"/>
            </a:p>
          </p:txBody>
        </p:sp>
      </p:grpSp>
      <p:grpSp>
        <p:nvGrpSpPr>
          <p:cNvPr id="141" name="Google Shape;141;p25"/>
          <p:cNvGrpSpPr/>
          <p:nvPr/>
        </p:nvGrpSpPr>
        <p:grpSpPr>
          <a:xfrm>
            <a:off x="12850294" y="26289639"/>
            <a:ext cx="23697289" cy="1255326"/>
            <a:chOff x="11320125" y="26394200"/>
            <a:chExt cx="25285200" cy="1255200"/>
          </a:xfrm>
        </p:grpSpPr>
        <p:sp>
          <p:nvSpPr>
            <p:cNvPr id="142" name="Google Shape;142;p25"/>
            <p:cNvSpPr/>
            <p:nvPr/>
          </p:nvSpPr>
          <p:spPr>
            <a:xfrm>
              <a:off x="11320125" y="26394200"/>
              <a:ext cx="24980400" cy="1026600"/>
            </a:xfrm>
            <a:prstGeom prst="roundRect">
              <a:avLst>
                <a:gd name="adj" fmla="val 16667"/>
              </a:avLst>
            </a:prstGeom>
            <a:noFill/>
            <a:ln w="152400" cap="flat" cmpd="sng">
              <a:solidFill>
                <a:srgbClr val="38761D"/>
              </a:solidFill>
              <a:prstDash val="solid"/>
              <a:round/>
              <a:headEnd type="none" w="sm" len="sm"/>
              <a:tailEnd type="none" w="sm" len="sm"/>
            </a:ln>
          </p:spPr>
          <p:txBody>
            <a:bodyPr spcFirstLastPara="1" wrap="square" lIns="98675" tIns="49275" rIns="98675" bIns="49275" anchor="t" anchorCtr="0">
              <a:noAutofit/>
            </a:bodyPr>
            <a:lstStyle/>
            <a:p>
              <a:pPr marL="0" marR="0" lvl="0" indent="0" algn="ctr" rtl="0">
                <a:spcBef>
                  <a:spcPts val="0"/>
                </a:spcBef>
                <a:spcAft>
                  <a:spcPts val="0"/>
                </a:spcAft>
                <a:buNone/>
              </a:pPr>
              <a:endParaRPr sz="1400"/>
            </a:p>
          </p:txBody>
        </p:sp>
        <p:sp>
          <p:nvSpPr>
            <p:cNvPr id="143" name="Google Shape;143;p25"/>
            <p:cNvSpPr/>
            <p:nvPr/>
          </p:nvSpPr>
          <p:spPr>
            <a:xfrm>
              <a:off x="11537625" y="26622800"/>
              <a:ext cx="25067700" cy="1026600"/>
            </a:xfrm>
            <a:prstGeom prst="roundRect">
              <a:avLst>
                <a:gd name="adj" fmla="val 16667"/>
              </a:avLst>
            </a:prstGeom>
            <a:solidFill>
              <a:srgbClr val="38761D"/>
            </a:solidFill>
            <a:ln>
              <a:noFill/>
            </a:ln>
          </p:spPr>
          <p:txBody>
            <a:bodyPr spcFirstLastPara="1" wrap="square" lIns="98675" tIns="49275" rIns="98675" bIns="49275" anchor="t" anchorCtr="0">
              <a:noAutofit/>
            </a:bodyPr>
            <a:lstStyle/>
            <a:p>
              <a:pPr marL="0" marR="0" lvl="0" indent="0" algn="ctr" rtl="0">
                <a:spcBef>
                  <a:spcPts val="0"/>
                </a:spcBef>
                <a:spcAft>
                  <a:spcPts val="0"/>
                </a:spcAft>
                <a:buNone/>
              </a:pPr>
              <a:r>
                <a:rPr lang="en" sz="5500" b="1" i="0" u="none" strike="noStrike" cap="none">
                  <a:solidFill>
                    <a:schemeClr val="lt1"/>
                  </a:solidFill>
                  <a:latin typeface="Corbel"/>
                  <a:ea typeface="Corbel"/>
                  <a:cs typeface="Corbel"/>
                  <a:sym typeface="Corbel"/>
                </a:rPr>
                <a:t>SELECTED REFERENCE</a:t>
              </a:r>
              <a:r>
                <a:rPr lang="en" sz="5500" b="1">
                  <a:solidFill>
                    <a:schemeClr val="lt1"/>
                  </a:solidFill>
                  <a:latin typeface="Corbel"/>
                  <a:ea typeface="Corbel"/>
                  <a:cs typeface="Corbel"/>
                  <a:sym typeface="Corbel"/>
                </a:rPr>
                <a:t>S</a:t>
              </a:r>
              <a:endParaRPr sz="1400"/>
            </a:p>
          </p:txBody>
        </p:sp>
      </p:grpSp>
      <p:grpSp>
        <p:nvGrpSpPr>
          <p:cNvPr id="144" name="Google Shape;144;p25"/>
          <p:cNvGrpSpPr/>
          <p:nvPr/>
        </p:nvGrpSpPr>
        <p:grpSpPr>
          <a:xfrm>
            <a:off x="59205" y="3646528"/>
            <a:ext cx="12066148" cy="1289791"/>
            <a:chOff x="64200" y="4027202"/>
            <a:chExt cx="11065800" cy="1289663"/>
          </a:xfrm>
        </p:grpSpPr>
        <p:sp>
          <p:nvSpPr>
            <p:cNvPr id="145" name="Google Shape;145;p25"/>
            <p:cNvSpPr/>
            <p:nvPr/>
          </p:nvSpPr>
          <p:spPr>
            <a:xfrm>
              <a:off x="64200" y="4027202"/>
              <a:ext cx="10837200" cy="1026600"/>
            </a:xfrm>
            <a:prstGeom prst="roundRect">
              <a:avLst>
                <a:gd name="adj" fmla="val 16667"/>
              </a:avLst>
            </a:prstGeom>
            <a:noFill/>
            <a:ln w="152400" cap="flat" cmpd="sng">
              <a:solidFill>
                <a:srgbClr val="38761D"/>
              </a:solidFill>
              <a:prstDash val="solid"/>
              <a:round/>
              <a:headEnd type="none" w="sm" len="sm"/>
              <a:tailEnd type="none" w="sm" len="sm"/>
            </a:ln>
          </p:spPr>
          <p:txBody>
            <a:bodyPr spcFirstLastPara="1" wrap="square" lIns="98675" tIns="49275" rIns="98675" bIns="49275" anchor="t" anchorCtr="0">
              <a:noAutofit/>
            </a:bodyPr>
            <a:lstStyle/>
            <a:p>
              <a:pPr marL="0" marR="0" lvl="0" indent="0" algn="ctr" rtl="0">
                <a:spcBef>
                  <a:spcPts val="0"/>
                </a:spcBef>
                <a:spcAft>
                  <a:spcPts val="0"/>
                </a:spcAft>
                <a:buNone/>
              </a:pPr>
              <a:endParaRPr sz="1400"/>
            </a:p>
          </p:txBody>
        </p:sp>
        <p:sp>
          <p:nvSpPr>
            <p:cNvPr id="146" name="Google Shape;146;p25"/>
            <p:cNvSpPr/>
            <p:nvPr/>
          </p:nvSpPr>
          <p:spPr>
            <a:xfrm>
              <a:off x="292800" y="4290265"/>
              <a:ext cx="10837200" cy="1026600"/>
            </a:xfrm>
            <a:prstGeom prst="roundRect">
              <a:avLst>
                <a:gd name="adj" fmla="val 16667"/>
              </a:avLst>
            </a:prstGeom>
            <a:solidFill>
              <a:srgbClr val="38761D"/>
            </a:solidFill>
            <a:ln>
              <a:noFill/>
            </a:ln>
          </p:spPr>
          <p:txBody>
            <a:bodyPr spcFirstLastPara="1" wrap="square" lIns="98675" tIns="49275" rIns="98675" bIns="49275" anchor="t" anchorCtr="0">
              <a:noAutofit/>
            </a:bodyPr>
            <a:lstStyle/>
            <a:p>
              <a:pPr marL="0" marR="0" lvl="0" indent="0" algn="ctr" rtl="0">
                <a:spcBef>
                  <a:spcPts val="0"/>
                </a:spcBef>
                <a:spcAft>
                  <a:spcPts val="0"/>
                </a:spcAft>
                <a:buNone/>
              </a:pPr>
              <a:r>
                <a:rPr lang="en" sz="5500" b="1" i="0" u="none" strike="noStrike" cap="none">
                  <a:solidFill>
                    <a:schemeClr val="lt1"/>
                  </a:solidFill>
                  <a:latin typeface="Corbel"/>
                  <a:ea typeface="Corbel"/>
                  <a:cs typeface="Corbel"/>
                  <a:sym typeface="Corbel"/>
                </a:rPr>
                <a:t>INTRODUCTION</a:t>
              </a:r>
              <a:endParaRPr sz="1400"/>
            </a:p>
          </p:txBody>
        </p:sp>
      </p:grpSp>
      <p:sp>
        <p:nvSpPr>
          <p:cNvPr id="147" name="Google Shape;147;p25"/>
          <p:cNvSpPr/>
          <p:nvPr/>
        </p:nvSpPr>
        <p:spPr>
          <a:xfrm>
            <a:off x="12775125" y="22163275"/>
            <a:ext cx="23847600" cy="4084200"/>
          </a:xfrm>
          <a:prstGeom prst="rect">
            <a:avLst/>
          </a:prstGeom>
          <a:noFill/>
          <a:ln>
            <a:noFill/>
          </a:ln>
        </p:spPr>
        <p:txBody>
          <a:bodyPr spcFirstLastPara="1" wrap="square" lIns="75850" tIns="37875" rIns="75850" bIns="37875" anchor="ctr" anchorCtr="0">
            <a:noAutofit/>
          </a:bodyPr>
          <a:lstStyle/>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While the overall trend of marijuana use among these late adolescents appeared to decrease on average during this pandemic, this was not seen amongst moderate and heavy users who were more likely to maintain or increase their use compared to light and former users.</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Findings in this study suggest that the primary reasons for decreasing marijuana use amongst adolescents include decreased availability and reduced social interactions. Primary reasons for increased marijuana use included more time or less responsibilities, boredom, negative affect such as increased stress and anxiety levels, and increased or ease of access. </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Maintaining and finding healthy alternatives to deal with elevated stress and anxiety levels may be important preventative steps to help adolescents during these difficult times. Furthermore, it is recommended that adolescents seek appropriate mechanisms to help cope with the increased amount of free time that accompanies social distancing as the pandemic continues. Novel prevention and intervention strategies should take into account these important factors.</a:t>
            </a:r>
            <a:endParaRPr sz="2700">
              <a:latin typeface="Corbel"/>
              <a:ea typeface="Corbel"/>
              <a:cs typeface="Corbel"/>
              <a:sym typeface="Corbel"/>
            </a:endParaRPr>
          </a:p>
        </p:txBody>
      </p:sp>
      <p:sp>
        <p:nvSpPr>
          <p:cNvPr id="148" name="Google Shape;148;p25"/>
          <p:cNvSpPr txBox="1"/>
          <p:nvPr/>
        </p:nvSpPr>
        <p:spPr>
          <a:xfrm>
            <a:off x="512938" y="5638804"/>
            <a:ext cx="10051200" cy="597300"/>
          </a:xfrm>
          <a:prstGeom prst="rect">
            <a:avLst/>
          </a:prstGeom>
          <a:noFill/>
          <a:ln>
            <a:noFill/>
          </a:ln>
        </p:spPr>
        <p:txBody>
          <a:bodyPr spcFirstLastPara="1" wrap="square" lIns="75850" tIns="37875" rIns="75850" bIns="37875" anchor="t" anchorCtr="0">
            <a:noAutofit/>
          </a:bodyPr>
          <a:lstStyle/>
          <a:p>
            <a:pPr marL="0" marR="0" lvl="0" indent="0" algn="l" rtl="0">
              <a:spcBef>
                <a:spcPts val="0"/>
              </a:spcBef>
              <a:spcAft>
                <a:spcPts val="0"/>
              </a:spcAft>
              <a:buNone/>
            </a:pPr>
            <a:r>
              <a:rPr lang="en" sz="1800" b="1" i="0" u="none" strike="noStrike" cap="none">
                <a:solidFill>
                  <a:schemeClr val="dk1"/>
                </a:solidFill>
                <a:latin typeface="Times New Roman"/>
                <a:ea typeface="Times New Roman"/>
                <a:cs typeface="Times New Roman"/>
                <a:sym typeface="Times New Roman"/>
              </a:rPr>
              <a:t> </a:t>
            </a:r>
            <a:endParaRPr sz="1400"/>
          </a:p>
          <a:p>
            <a:pPr marL="0" marR="0" lvl="0" indent="0" algn="l" rtl="0">
              <a:spcBef>
                <a:spcPts val="0"/>
              </a:spcBef>
              <a:spcAft>
                <a:spcPts val="0"/>
              </a:spcAft>
              <a:buNone/>
            </a:pPr>
            <a:endParaRPr sz="1800" b="1" i="0" u="none" strike="noStrike" cap="none">
              <a:solidFill>
                <a:schemeClr val="dk1"/>
              </a:solidFill>
              <a:latin typeface="Times New Roman"/>
              <a:ea typeface="Times New Roman"/>
              <a:cs typeface="Times New Roman"/>
              <a:sym typeface="Times New Roman"/>
            </a:endParaRPr>
          </a:p>
        </p:txBody>
      </p:sp>
      <p:sp>
        <p:nvSpPr>
          <p:cNvPr id="149" name="Google Shape;149;p25"/>
          <p:cNvSpPr txBox="1"/>
          <p:nvPr/>
        </p:nvSpPr>
        <p:spPr>
          <a:xfrm>
            <a:off x="-1275" y="5024700"/>
            <a:ext cx="12399900" cy="8480700"/>
          </a:xfrm>
          <a:prstGeom prst="rect">
            <a:avLst/>
          </a:prstGeom>
          <a:noFill/>
          <a:ln>
            <a:noFill/>
          </a:ln>
        </p:spPr>
        <p:txBody>
          <a:bodyPr spcFirstLastPara="1" wrap="square" lIns="75850" tIns="37875" rIns="75850" bIns="37875" anchor="t" anchorCtr="0">
            <a:noAutofit/>
          </a:bodyPr>
          <a:lstStyle/>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Adolescent marijuana use is a public health concern due to the initiation and escalation of use frequently reported during this developmental period.</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On March 23, a stay-at-home order was issued that mandated all residents to remain indoors and practice social distancing. These restrictions have affected factors including marijuana access, parental supervision, amount of free time and stress levels that ultimately may impact marijuana usage amongst adolescents.</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Previous research has indicated that </a:t>
            </a:r>
            <a:r>
              <a:rPr lang="en" sz="2700">
                <a:highlight>
                  <a:srgbClr val="FFFFFF"/>
                </a:highlight>
                <a:latin typeface="Corbel"/>
                <a:ea typeface="Corbel"/>
                <a:cs typeface="Corbel"/>
                <a:sym typeface="Corbel"/>
              </a:rPr>
              <a:t>substance abuse overall, including marijuana use, has</a:t>
            </a:r>
            <a:r>
              <a:rPr lang="en" sz="2700">
                <a:latin typeface="Corbel"/>
                <a:ea typeface="Corbel"/>
                <a:cs typeface="Corbel"/>
                <a:sym typeface="Corbel"/>
              </a:rPr>
              <a:t> increased compared to use before COVID-19 among university students (Gritsenko et al., 2020). Addiction related habits are also more likely to increase than decrease as a result of the pandemic (Rolland et al., 2020).</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Although these initial studies have examined the effects of COVID-19 on substance use, changes in the level of marijuana use among adolescents are still unknown. In addition, the reasons behind these changes have yet to be examined.</a:t>
            </a:r>
            <a:endParaRPr sz="2700">
              <a:latin typeface="Corbel"/>
              <a:ea typeface="Corbel"/>
              <a:cs typeface="Corbel"/>
              <a:sym typeface="Corbel"/>
            </a:endParaRPr>
          </a:p>
          <a:p>
            <a:pPr marL="457200" marR="0" lvl="0" indent="-400050" algn="l" rtl="0">
              <a:lnSpc>
                <a:spcPct val="105000"/>
              </a:lnSpc>
              <a:spcBef>
                <a:spcPts val="0"/>
              </a:spcBef>
              <a:spcAft>
                <a:spcPts val="0"/>
              </a:spcAft>
              <a:buClr>
                <a:schemeClr val="dk1"/>
              </a:buClr>
              <a:buSzPts val="2700"/>
              <a:buFont typeface="Corbel"/>
              <a:buChar char="●"/>
            </a:pPr>
            <a:r>
              <a:rPr lang="en" sz="2700" i="0" u="none" strike="noStrike" cap="none">
                <a:solidFill>
                  <a:schemeClr val="dk1"/>
                </a:solidFill>
                <a:latin typeface="Corbel"/>
                <a:ea typeface="Corbel"/>
                <a:cs typeface="Corbel"/>
                <a:sym typeface="Corbel"/>
              </a:rPr>
              <a:t>The </a:t>
            </a:r>
            <a:r>
              <a:rPr lang="en" sz="2700">
                <a:solidFill>
                  <a:schemeClr val="dk1"/>
                </a:solidFill>
                <a:latin typeface="Corbel"/>
                <a:ea typeface="Corbel"/>
                <a:cs typeface="Corbel"/>
                <a:sym typeface="Corbel"/>
              </a:rPr>
              <a:t>aims</a:t>
            </a:r>
            <a:r>
              <a:rPr lang="en" sz="2700" i="0" u="none" strike="noStrike" cap="none">
                <a:solidFill>
                  <a:schemeClr val="dk1"/>
                </a:solidFill>
                <a:latin typeface="Corbel"/>
                <a:ea typeface="Corbel"/>
                <a:cs typeface="Corbel"/>
                <a:sym typeface="Corbel"/>
              </a:rPr>
              <a:t> of th</a:t>
            </a:r>
            <a:r>
              <a:rPr lang="en" sz="2700">
                <a:solidFill>
                  <a:schemeClr val="dk1"/>
                </a:solidFill>
                <a:latin typeface="Corbel"/>
                <a:ea typeface="Corbel"/>
                <a:cs typeface="Corbel"/>
                <a:sym typeface="Corbel"/>
              </a:rPr>
              <a:t>e current analysis</a:t>
            </a:r>
            <a:r>
              <a:rPr lang="en" sz="2700" i="0" u="none" strike="noStrike" cap="none">
                <a:solidFill>
                  <a:schemeClr val="dk1"/>
                </a:solidFill>
                <a:latin typeface="Corbel"/>
                <a:ea typeface="Corbel"/>
                <a:cs typeface="Corbel"/>
                <a:sym typeface="Corbel"/>
              </a:rPr>
              <a:t> were</a:t>
            </a:r>
            <a:r>
              <a:rPr lang="en" sz="2700">
                <a:solidFill>
                  <a:schemeClr val="dk1"/>
                </a:solidFill>
                <a:latin typeface="Corbel"/>
                <a:ea typeface="Corbel"/>
                <a:cs typeface="Corbel"/>
                <a:sym typeface="Corbel"/>
              </a:rPr>
              <a:t>:</a:t>
            </a:r>
            <a:r>
              <a:rPr lang="en" sz="2700" i="0" u="none" strike="noStrike" cap="none">
                <a:solidFill>
                  <a:schemeClr val="dk1"/>
                </a:solidFill>
                <a:latin typeface="Corbel"/>
                <a:ea typeface="Corbel"/>
                <a:cs typeface="Corbel"/>
                <a:sym typeface="Corbel"/>
              </a:rPr>
              <a:t> </a:t>
            </a:r>
            <a:endParaRPr sz="2700">
              <a:latin typeface="Corbel"/>
              <a:ea typeface="Corbel"/>
              <a:cs typeface="Corbel"/>
              <a:sym typeface="Corbel"/>
            </a:endParaRPr>
          </a:p>
          <a:p>
            <a:pPr marL="927100" lvl="1" indent="-400050" algn="l" rtl="0">
              <a:lnSpc>
                <a:spcPct val="115000"/>
              </a:lnSpc>
              <a:spcBef>
                <a:spcPts val="0"/>
              </a:spcBef>
              <a:spcAft>
                <a:spcPts val="0"/>
              </a:spcAft>
              <a:buSzPts val="2700"/>
              <a:buFont typeface="Corbel"/>
              <a:buAutoNum type="arabicParenR"/>
            </a:pPr>
            <a:r>
              <a:rPr lang="en" sz="2700">
                <a:latin typeface="Corbel"/>
                <a:ea typeface="Corbel"/>
                <a:cs typeface="Corbel"/>
                <a:sym typeface="Corbel"/>
              </a:rPr>
              <a:t>To understand how the novel coronavirus (COVID-19) has impacted marijuana usage amongst late adolescents in Washington state.</a:t>
            </a:r>
            <a:endParaRPr sz="2700">
              <a:latin typeface="Corbel"/>
              <a:ea typeface="Corbel"/>
              <a:cs typeface="Corbel"/>
              <a:sym typeface="Corbel"/>
            </a:endParaRPr>
          </a:p>
          <a:p>
            <a:pPr marL="927100" lvl="1" indent="-400050" algn="l" rtl="0">
              <a:lnSpc>
                <a:spcPct val="115000"/>
              </a:lnSpc>
              <a:spcBef>
                <a:spcPts val="0"/>
              </a:spcBef>
              <a:spcAft>
                <a:spcPts val="0"/>
              </a:spcAft>
              <a:buSzPts val="2700"/>
              <a:buFont typeface="Corbel"/>
              <a:buAutoNum type="arabicParenR"/>
            </a:pPr>
            <a:r>
              <a:rPr lang="en" sz="2700">
                <a:latin typeface="Corbel"/>
                <a:ea typeface="Corbel"/>
                <a:cs typeface="Corbel"/>
                <a:sym typeface="Corbel"/>
              </a:rPr>
              <a:t>To examine whether changes in marijuana use vary as a function of one’s typical levels of use.</a:t>
            </a:r>
            <a:endParaRPr sz="2700">
              <a:latin typeface="Corbel"/>
              <a:ea typeface="Corbel"/>
              <a:cs typeface="Corbel"/>
              <a:sym typeface="Corbel"/>
            </a:endParaRPr>
          </a:p>
        </p:txBody>
      </p:sp>
      <p:grpSp>
        <p:nvGrpSpPr>
          <p:cNvPr id="150" name="Google Shape;150;p25"/>
          <p:cNvGrpSpPr/>
          <p:nvPr/>
        </p:nvGrpSpPr>
        <p:grpSpPr>
          <a:xfrm>
            <a:off x="49525" y="13717664"/>
            <a:ext cx="11762204" cy="1255326"/>
            <a:chOff x="76200" y="13726522"/>
            <a:chExt cx="11050548" cy="1255200"/>
          </a:xfrm>
        </p:grpSpPr>
        <p:sp>
          <p:nvSpPr>
            <p:cNvPr id="151" name="Google Shape;151;p25"/>
            <p:cNvSpPr/>
            <p:nvPr/>
          </p:nvSpPr>
          <p:spPr>
            <a:xfrm>
              <a:off x="76200" y="13726522"/>
              <a:ext cx="10813200" cy="1026600"/>
            </a:xfrm>
            <a:prstGeom prst="roundRect">
              <a:avLst>
                <a:gd name="adj" fmla="val 16667"/>
              </a:avLst>
            </a:prstGeom>
            <a:noFill/>
            <a:ln w="152400" cap="flat" cmpd="sng">
              <a:solidFill>
                <a:srgbClr val="38761D"/>
              </a:solidFill>
              <a:prstDash val="solid"/>
              <a:round/>
              <a:headEnd type="none" w="sm" len="sm"/>
              <a:tailEnd type="none" w="sm" len="sm"/>
            </a:ln>
          </p:spPr>
          <p:txBody>
            <a:bodyPr spcFirstLastPara="1" wrap="square" lIns="98675" tIns="49275" rIns="98675" bIns="49275" anchor="t" anchorCtr="0">
              <a:noAutofit/>
            </a:bodyPr>
            <a:lstStyle/>
            <a:p>
              <a:pPr marL="0" marR="0" lvl="0" indent="0" algn="ctr" rtl="0">
                <a:spcBef>
                  <a:spcPts val="0"/>
                </a:spcBef>
                <a:spcAft>
                  <a:spcPts val="0"/>
                </a:spcAft>
                <a:buNone/>
              </a:pPr>
              <a:endParaRPr sz="1400"/>
            </a:p>
          </p:txBody>
        </p:sp>
        <p:sp>
          <p:nvSpPr>
            <p:cNvPr id="152" name="Google Shape;152;p25"/>
            <p:cNvSpPr/>
            <p:nvPr/>
          </p:nvSpPr>
          <p:spPr>
            <a:xfrm>
              <a:off x="313548" y="13955122"/>
              <a:ext cx="10813200" cy="1026600"/>
            </a:xfrm>
            <a:prstGeom prst="roundRect">
              <a:avLst>
                <a:gd name="adj" fmla="val 16667"/>
              </a:avLst>
            </a:prstGeom>
            <a:solidFill>
              <a:srgbClr val="38761D"/>
            </a:solidFill>
            <a:ln>
              <a:noFill/>
            </a:ln>
          </p:spPr>
          <p:txBody>
            <a:bodyPr spcFirstLastPara="1" wrap="square" lIns="98675" tIns="49275" rIns="98675" bIns="49275" anchor="t" anchorCtr="0">
              <a:noAutofit/>
            </a:bodyPr>
            <a:lstStyle/>
            <a:p>
              <a:pPr marL="0" marR="0" lvl="0" indent="0" algn="ctr" rtl="0">
                <a:spcBef>
                  <a:spcPts val="0"/>
                </a:spcBef>
                <a:spcAft>
                  <a:spcPts val="0"/>
                </a:spcAft>
                <a:buNone/>
              </a:pPr>
              <a:r>
                <a:rPr lang="en" sz="5500" b="1" i="0" u="none" strike="noStrike" cap="none">
                  <a:solidFill>
                    <a:schemeClr val="lt1"/>
                  </a:solidFill>
                  <a:latin typeface="Corbel"/>
                  <a:ea typeface="Corbel"/>
                  <a:cs typeface="Corbel"/>
                  <a:sym typeface="Corbel"/>
                </a:rPr>
                <a:t>METHODS</a:t>
              </a:r>
              <a:endParaRPr sz="1400"/>
            </a:p>
          </p:txBody>
        </p:sp>
      </p:grpSp>
      <p:sp>
        <p:nvSpPr>
          <p:cNvPr id="153" name="Google Shape;153;p25"/>
          <p:cNvSpPr/>
          <p:nvPr/>
        </p:nvSpPr>
        <p:spPr>
          <a:xfrm>
            <a:off x="-22200" y="14949000"/>
            <a:ext cx="12687300" cy="13596900"/>
          </a:xfrm>
          <a:prstGeom prst="rect">
            <a:avLst/>
          </a:prstGeom>
          <a:noFill/>
          <a:ln>
            <a:noFill/>
          </a:ln>
        </p:spPr>
        <p:txBody>
          <a:bodyPr spcFirstLastPara="1" wrap="square" lIns="202375" tIns="101175" rIns="202375" bIns="101175" anchor="t" anchorCtr="0">
            <a:noAutofit/>
          </a:bodyPr>
          <a:lstStyle/>
          <a:p>
            <a:pPr marL="0" marR="0" lvl="0" indent="0" algn="l" rtl="0">
              <a:lnSpc>
                <a:spcPct val="105000"/>
              </a:lnSpc>
              <a:spcBef>
                <a:spcPts val="0"/>
              </a:spcBef>
              <a:spcAft>
                <a:spcPts val="0"/>
              </a:spcAft>
              <a:buNone/>
            </a:pPr>
            <a:r>
              <a:rPr lang="en" sz="2700" b="0" i="0" u="sng" strike="noStrike" cap="none">
                <a:solidFill>
                  <a:schemeClr val="dk1"/>
                </a:solidFill>
                <a:latin typeface="Corbel"/>
                <a:ea typeface="Corbel"/>
                <a:cs typeface="Corbel"/>
                <a:sym typeface="Corbel"/>
              </a:rPr>
              <a:t>Participants and Procedures</a:t>
            </a:r>
            <a:endParaRPr sz="2700"/>
          </a:p>
          <a:p>
            <a:pPr marL="469900" lvl="0" indent="-412750" algn="l" rtl="0">
              <a:lnSpc>
                <a:spcPct val="115000"/>
              </a:lnSpc>
              <a:spcBef>
                <a:spcPts val="0"/>
              </a:spcBef>
              <a:spcAft>
                <a:spcPts val="0"/>
              </a:spcAft>
              <a:buClr>
                <a:schemeClr val="dk1"/>
              </a:buClr>
              <a:buSzPts val="2700"/>
              <a:buFont typeface="Corbel"/>
              <a:buChar char="●"/>
            </a:pPr>
            <a:r>
              <a:rPr lang="en" sz="2700">
                <a:latin typeface="Corbel"/>
                <a:ea typeface="Corbel"/>
                <a:cs typeface="Corbel"/>
                <a:sym typeface="Corbel"/>
              </a:rPr>
              <a:t>Data described here were taken from a screening survey for a larger study examining adolescents’ implicit associations held in memory between marijuana and their own identities. </a:t>
            </a:r>
            <a:endParaRPr sz="2700">
              <a:latin typeface="Corbel"/>
              <a:ea typeface="Corbel"/>
              <a:cs typeface="Corbel"/>
              <a:sym typeface="Corbel"/>
            </a:endParaRPr>
          </a:p>
          <a:p>
            <a:pPr marL="469900" lvl="0" indent="-412750" algn="l" rtl="0">
              <a:lnSpc>
                <a:spcPct val="115000"/>
              </a:lnSpc>
              <a:spcBef>
                <a:spcPts val="0"/>
              </a:spcBef>
              <a:spcAft>
                <a:spcPts val="0"/>
              </a:spcAft>
              <a:buClr>
                <a:schemeClr val="dk1"/>
              </a:buClr>
              <a:buSzPts val="2700"/>
              <a:buFont typeface="Corbel"/>
              <a:buChar char="●"/>
            </a:pPr>
            <a:r>
              <a:rPr lang="en" sz="2700">
                <a:latin typeface="Corbel"/>
                <a:ea typeface="Corbel"/>
                <a:cs typeface="Corbel"/>
                <a:sym typeface="Corbel"/>
              </a:rPr>
              <a:t>The screening survey consisted of items assessing demographic information and marijuana use.  Items assessing how marijuana use has been impacted by COVID-19 were added to the survey beginning on April 2nd, 2020.</a:t>
            </a:r>
            <a:endParaRPr sz="2700">
              <a:latin typeface="Corbel"/>
              <a:ea typeface="Corbel"/>
              <a:cs typeface="Corbel"/>
              <a:sym typeface="Corbel"/>
            </a:endParaRPr>
          </a:p>
          <a:p>
            <a:pPr marL="469900" lvl="0" indent="-412750" algn="l" rtl="0">
              <a:lnSpc>
                <a:spcPct val="115000"/>
              </a:lnSpc>
              <a:spcBef>
                <a:spcPts val="0"/>
              </a:spcBef>
              <a:spcAft>
                <a:spcPts val="0"/>
              </a:spcAft>
              <a:buClr>
                <a:schemeClr val="dk1"/>
              </a:buClr>
              <a:buSzPts val="2700"/>
              <a:buFont typeface="Corbel"/>
              <a:buChar char="●"/>
            </a:pPr>
            <a:r>
              <a:rPr lang="en" sz="2700">
                <a:latin typeface="Corbel"/>
                <a:ea typeface="Corbel"/>
                <a:cs typeface="Corbel"/>
                <a:sym typeface="Corbel"/>
              </a:rPr>
              <a:t>After April 2nd, the screening survey was completed by 156 late adolescents ranging in age from 14-19 (M</a:t>
            </a:r>
            <a:r>
              <a:rPr lang="en" sz="2700" baseline="-25000">
                <a:latin typeface="Corbel"/>
                <a:ea typeface="Corbel"/>
                <a:cs typeface="Corbel"/>
                <a:sym typeface="Corbel"/>
              </a:rPr>
              <a:t>age</a:t>
            </a:r>
            <a:r>
              <a:rPr lang="en" sz="2700">
                <a:latin typeface="Corbel"/>
                <a:ea typeface="Corbel"/>
                <a:cs typeface="Corbel"/>
                <a:sym typeface="Corbel"/>
              </a:rPr>
              <a:t> = 17.0, SD</a:t>
            </a:r>
            <a:r>
              <a:rPr lang="en" sz="2700" baseline="-25000">
                <a:latin typeface="Corbel"/>
                <a:ea typeface="Corbel"/>
                <a:cs typeface="Corbel"/>
                <a:sym typeface="Corbel"/>
              </a:rPr>
              <a:t>age</a:t>
            </a:r>
            <a:r>
              <a:rPr lang="en" sz="2700">
                <a:latin typeface="Corbel"/>
                <a:ea typeface="Corbel"/>
                <a:cs typeface="Corbel"/>
                <a:sym typeface="Corbel"/>
              </a:rPr>
              <a:t> = 1.1). Of these participants,  78% were biologically male, 76.3% identified as White/Caucasian, 22.4% as Asian/Asian American, 4.5% as Black/African American, 3.8% as Native Hawaiian/Pacific Islander, 5.1% as Other, and 11.5% as Latinx/Hispanic.</a:t>
            </a:r>
            <a:endParaRPr sz="2700">
              <a:latin typeface="Corbel"/>
              <a:ea typeface="Corbel"/>
              <a:cs typeface="Corbel"/>
              <a:sym typeface="Corbel"/>
            </a:endParaRPr>
          </a:p>
          <a:p>
            <a:pPr marL="0" marR="0" lvl="0" indent="0" algn="l" rtl="0">
              <a:lnSpc>
                <a:spcPct val="105000"/>
              </a:lnSpc>
              <a:spcBef>
                <a:spcPts val="0"/>
              </a:spcBef>
              <a:spcAft>
                <a:spcPts val="0"/>
              </a:spcAft>
              <a:buNone/>
            </a:pPr>
            <a:r>
              <a:rPr lang="en" sz="2700" b="0" u="sng">
                <a:solidFill>
                  <a:schemeClr val="dk1"/>
                </a:solidFill>
                <a:latin typeface="Corbel"/>
                <a:ea typeface="Corbel"/>
                <a:cs typeface="Corbel"/>
                <a:sym typeface="Corbel"/>
              </a:rPr>
              <a:t>Measures</a:t>
            </a:r>
            <a:endParaRPr sz="2700" b="0" u="sng">
              <a:solidFill>
                <a:schemeClr val="dk1"/>
              </a:solidFill>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b="1">
                <a:latin typeface="Corbel"/>
                <a:ea typeface="Corbel"/>
                <a:cs typeface="Corbel"/>
                <a:sym typeface="Corbel"/>
              </a:rPr>
              <a:t>Typical Marijuana Use: </a:t>
            </a:r>
            <a:r>
              <a:rPr lang="en" sz="2700">
                <a:latin typeface="Corbel"/>
                <a:ea typeface="Corbel"/>
                <a:cs typeface="Corbel"/>
                <a:sym typeface="Corbel"/>
              </a:rPr>
              <a:t>Participants were first asked to describe their marijuana use by indicating if they were a light, moderate or heavy user, or have previously used marijuana but haven’t used recently  (i.e., “irregular user”). For the purposes of chi-square testing, moderate and heavy users were collapsed into one group, while light and irregular users were collapsed into another group.</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b="1">
                <a:latin typeface="Corbel"/>
                <a:ea typeface="Corbel"/>
                <a:cs typeface="Corbel"/>
                <a:sym typeface="Corbel"/>
              </a:rPr>
              <a:t>COVID-19 Impact on Use:</a:t>
            </a:r>
            <a:r>
              <a:rPr lang="en" sz="2700">
                <a:latin typeface="Corbel"/>
                <a:ea typeface="Corbel"/>
                <a:cs typeface="Corbel"/>
                <a:sym typeface="Corbel"/>
              </a:rPr>
              <a:t> Participants were then asked to respond to the question, “How has the novel coronavirus (COVID-19) impacted how much marijuana you’ve recently used?” by selecting one of the following statements: 1) I have never used marijuana, 2) I used similar amounts of marijuana as I typically do (no change), 3) I used more marijuana, 4) I used less marijuana, 5) I stopped using marijuana. Participants who had never used marijuana were excluded from later chi-square testing while using less marijuana and stopping marijuana use were combined into one response option. </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b="1">
                <a:latin typeface="Corbel"/>
                <a:ea typeface="Corbel"/>
                <a:cs typeface="Corbel"/>
                <a:sym typeface="Corbel"/>
              </a:rPr>
              <a:t>Reasons for change: </a:t>
            </a:r>
            <a:r>
              <a:rPr lang="en" sz="2700">
                <a:latin typeface="Corbel"/>
                <a:ea typeface="Corbel"/>
                <a:cs typeface="Corbel"/>
                <a:sym typeface="Corbel"/>
              </a:rPr>
              <a:t>Participants were also asked to explain why their marijuana use had changed via an open ended response.</a:t>
            </a:r>
            <a:endParaRPr sz="2700">
              <a:latin typeface="Corbel"/>
              <a:ea typeface="Corbel"/>
              <a:cs typeface="Corbel"/>
              <a:sym typeface="Corbel"/>
            </a:endParaRPr>
          </a:p>
          <a:p>
            <a:pPr marL="0" lvl="0" indent="0" algn="l" rtl="0">
              <a:lnSpc>
                <a:spcPct val="105000"/>
              </a:lnSpc>
              <a:spcBef>
                <a:spcPts val="0"/>
              </a:spcBef>
              <a:spcAft>
                <a:spcPts val="0"/>
              </a:spcAft>
              <a:buNone/>
            </a:pPr>
            <a:endParaRPr sz="2700" b="1">
              <a:solidFill>
                <a:schemeClr val="dk1"/>
              </a:solidFill>
              <a:latin typeface="Corbel"/>
              <a:ea typeface="Corbel"/>
              <a:cs typeface="Corbel"/>
              <a:sym typeface="Corbel"/>
            </a:endParaRPr>
          </a:p>
        </p:txBody>
      </p:sp>
      <p:grpSp>
        <p:nvGrpSpPr>
          <p:cNvPr id="154" name="Google Shape;154;p25"/>
          <p:cNvGrpSpPr/>
          <p:nvPr/>
        </p:nvGrpSpPr>
        <p:grpSpPr>
          <a:xfrm>
            <a:off x="12775084" y="20814943"/>
            <a:ext cx="23847714" cy="1255326"/>
            <a:chOff x="11385405" y="20961816"/>
            <a:chExt cx="25209000" cy="1255200"/>
          </a:xfrm>
        </p:grpSpPr>
        <p:sp>
          <p:nvSpPr>
            <p:cNvPr id="155" name="Google Shape;155;p25"/>
            <p:cNvSpPr/>
            <p:nvPr/>
          </p:nvSpPr>
          <p:spPr>
            <a:xfrm>
              <a:off x="11385405" y="20961816"/>
              <a:ext cx="24980400" cy="1026600"/>
            </a:xfrm>
            <a:prstGeom prst="roundRect">
              <a:avLst>
                <a:gd name="adj" fmla="val 16667"/>
              </a:avLst>
            </a:prstGeom>
            <a:noFill/>
            <a:ln w="152400" cap="flat" cmpd="sng">
              <a:solidFill>
                <a:srgbClr val="38761D"/>
              </a:solidFill>
              <a:prstDash val="solid"/>
              <a:round/>
              <a:headEnd type="none" w="sm" len="sm"/>
              <a:tailEnd type="none" w="sm" len="sm"/>
            </a:ln>
          </p:spPr>
          <p:txBody>
            <a:bodyPr spcFirstLastPara="1" wrap="square" lIns="98675" tIns="49275" rIns="98675" bIns="49275" anchor="t" anchorCtr="0">
              <a:noAutofit/>
            </a:bodyPr>
            <a:lstStyle/>
            <a:p>
              <a:pPr marL="0" marR="0" lvl="0" indent="0" algn="ctr" rtl="0">
                <a:spcBef>
                  <a:spcPts val="0"/>
                </a:spcBef>
                <a:spcAft>
                  <a:spcPts val="0"/>
                </a:spcAft>
                <a:buNone/>
              </a:pPr>
              <a:endParaRPr sz="1400"/>
            </a:p>
          </p:txBody>
        </p:sp>
        <p:sp>
          <p:nvSpPr>
            <p:cNvPr id="156" name="Google Shape;156;p25"/>
            <p:cNvSpPr/>
            <p:nvPr/>
          </p:nvSpPr>
          <p:spPr>
            <a:xfrm>
              <a:off x="11614005" y="21190416"/>
              <a:ext cx="24980400" cy="1026600"/>
            </a:xfrm>
            <a:prstGeom prst="roundRect">
              <a:avLst>
                <a:gd name="adj" fmla="val 16667"/>
              </a:avLst>
            </a:prstGeom>
            <a:solidFill>
              <a:srgbClr val="38761D"/>
            </a:solidFill>
            <a:ln>
              <a:noFill/>
            </a:ln>
          </p:spPr>
          <p:txBody>
            <a:bodyPr spcFirstLastPara="1" wrap="square" lIns="98675" tIns="49275" rIns="98675" bIns="49275" anchor="t" anchorCtr="0">
              <a:noAutofit/>
            </a:bodyPr>
            <a:lstStyle/>
            <a:p>
              <a:pPr marL="0" marR="0" lvl="0" indent="0" algn="ctr" rtl="0">
                <a:spcBef>
                  <a:spcPts val="0"/>
                </a:spcBef>
                <a:spcAft>
                  <a:spcPts val="0"/>
                </a:spcAft>
                <a:buNone/>
              </a:pPr>
              <a:r>
                <a:rPr lang="en" sz="5500" b="1">
                  <a:solidFill>
                    <a:schemeClr val="lt1"/>
                  </a:solidFill>
                  <a:latin typeface="Corbel"/>
                  <a:ea typeface="Corbel"/>
                  <a:cs typeface="Corbel"/>
                  <a:sym typeface="Corbel"/>
                </a:rPr>
                <a:t>DISCUSSION</a:t>
              </a:r>
              <a:endParaRPr sz="1400"/>
            </a:p>
          </p:txBody>
        </p:sp>
      </p:grpSp>
      <p:sp>
        <p:nvSpPr>
          <p:cNvPr id="157" name="Google Shape;157;p25"/>
          <p:cNvSpPr txBox="1"/>
          <p:nvPr/>
        </p:nvSpPr>
        <p:spPr>
          <a:xfrm flipH="1">
            <a:off x="12791775" y="5024700"/>
            <a:ext cx="23585100" cy="1289700"/>
          </a:xfrm>
          <a:prstGeom prst="rect">
            <a:avLst/>
          </a:prstGeom>
          <a:noFill/>
          <a:ln>
            <a:noFill/>
          </a:ln>
        </p:spPr>
        <p:txBody>
          <a:bodyPr spcFirstLastPara="1" wrap="square" lIns="94000" tIns="47000" rIns="94000" bIns="47000" anchor="t" anchorCtr="0">
            <a:noAutofit/>
          </a:bodyPr>
          <a:lstStyle/>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In the sample, 55 participants reported never having tried marijuana, and none of these participants reported marijuana use after the COVID-19 outbreak.  </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As a result of COVID-19, 44 of 101 participants (who reported any prior marijuana use) reported stopping or decreasing their use, 30 reported using similar amounts as before and 27 reported increased marijuana use.</a:t>
            </a:r>
            <a:endParaRPr sz="2700">
              <a:latin typeface="Corbel"/>
              <a:ea typeface="Corbel"/>
              <a:cs typeface="Corbel"/>
              <a:sym typeface="Corbel"/>
            </a:endParaRPr>
          </a:p>
          <a:p>
            <a:pPr marL="457200" lvl="0" indent="-400050" algn="l" rtl="0">
              <a:lnSpc>
                <a:spcPct val="115000"/>
              </a:lnSpc>
              <a:spcBef>
                <a:spcPts val="0"/>
              </a:spcBef>
              <a:spcAft>
                <a:spcPts val="0"/>
              </a:spcAft>
              <a:buSzPts val="2700"/>
              <a:buFont typeface="Corbel"/>
              <a:buChar char="●"/>
            </a:pPr>
            <a:r>
              <a:rPr lang="en" sz="2700">
                <a:latin typeface="Corbel"/>
                <a:ea typeface="Corbel"/>
                <a:cs typeface="Corbel"/>
                <a:sym typeface="Corbel"/>
              </a:rPr>
              <a:t>A chi-square test of independence revealed that changes in use significantly varied as a function of typical use, </a:t>
            </a:r>
            <a:r>
              <a:rPr lang="en" sz="2700" i="1">
                <a:latin typeface="Corbel"/>
                <a:ea typeface="Corbel"/>
                <a:cs typeface="Corbel"/>
                <a:sym typeface="Corbel"/>
              </a:rPr>
              <a:t>X</a:t>
            </a:r>
            <a:r>
              <a:rPr lang="en" sz="2700" i="1" baseline="30000">
                <a:latin typeface="Corbel"/>
                <a:ea typeface="Corbel"/>
                <a:cs typeface="Corbel"/>
                <a:sym typeface="Corbel"/>
              </a:rPr>
              <a:t>2</a:t>
            </a:r>
            <a:r>
              <a:rPr lang="en" sz="2700">
                <a:latin typeface="Corbel"/>
                <a:ea typeface="Corbel"/>
                <a:cs typeface="Corbel"/>
                <a:sym typeface="Corbel"/>
              </a:rPr>
              <a:t> (2, </a:t>
            </a:r>
            <a:r>
              <a:rPr lang="en" sz="2700" i="1">
                <a:latin typeface="Corbel"/>
                <a:ea typeface="Corbel"/>
                <a:cs typeface="Corbel"/>
                <a:sym typeface="Corbel"/>
              </a:rPr>
              <a:t>N</a:t>
            </a:r>
            <a:r>
              <a:rPr lang="en" sz="2700">
                <a:latin typeface="Corbel"/>
                <a:ea typeface="Corbel"/>
                <a:cs typeface="Corbel"/>
                <a:sym typeface="Corbel"/>
              </a:rPr>
              <a:t> = 98) = 29.79, </a:t>
            </a:r>
            <a:r>
              <a:rPr lang="en" sz="2700" i="1">
                <a:latin typeface="Corbel"/>
                <a:ea typeface="Corbel"/>
                <a:cs typeface="Corbel"/>
                <a:sym typeface="Corbel"/>
              </a:rPr>
              <a:t>p</a:t>
            </a:r>
            <a:r>
              <a:rPr lang="en" sz="2700">
                <a:latin typeface="Corbel"/>
                <a:ea typeface="Corbel"/>
                <a:cs typeface="Corbel"/>
                <a:sym typeface="Corbel"/>
              </a:rPr>
              <a:t> &lt; .001. The odds of irregular and light marijuana users decreasing their use was 13.73 times higher than moderate and heavy users. Moderate and heavy users had higher odds of maintaining their current use (5.04 times higher) and increasing their use (3.07 times higher) compared to irregular and light users during the COVID-19 outbreak. </a:t>
            </a:r>
            <a:endParaRPr sz="2700">
              <a:latin typeface="Corbel"/>
              <a:ea typeface="Corbel"/>
              <a:cs typeface="Corbel"/>
              <a:sym typeface="Corbel"/>
            </a:endParaRPr>
          </a:p>
        </p:txBody>
      </p:sp>
      <p:pic>
        <p:nvPicPr>
          <p:cNvPr id="158" name="Google Shape;158;p25" descr="https://s3-us-west-2.amazonaws.com/uw-s3-cdn/wp-content/uploads/sites/98/2014/09/07212703/W-Logo_RegistrationMark_Black.png"/>
          <p:cNvPicPr preferRelativeResize="0"/>
          <p:nvPr/>
        </p:nvPicPr>
        <p:blipFill rotWithShape="1">
          <a:blip r:embed="rId3">
            <a:alphaModFix/>
          </a:blip>
          <a:srcRect/>
          <a:stretch/>
        </p:blipFill>
        <p:spPr>
          <a:xfrm>
            <a:off x="512950" y="1198627"/>
            <a:ext cx="2413200" cy="1619724"/>
          </a:xfrm>
          <a:prstGeom prst="rect">
            <a:avLst/>
          </a:prstGeom>
          <a:noFill/>
          <a:ln>
            <a:noFill/>
          </a:ln>
        </p:spPr>
      </p:pic>
      <p:pic>
        <p:nvPicPr>
          <p:cNvPr id="159" name="Google Shape;159;p25" descr="Z:\Ramirez\Teen Identity Project (TIP)\Logo\Logo\Tip-Logo-Green.png"/>
          <p:cNvPicPr preferRelativeResize="0"/>
          <p:nvPr/>
        </p:nvPicPr>
        <p:blipFill rotWithShape="1">
          <a:blip r:embed="rId4">
            <a:alphaModFix/>
          </a:blip>
          <a:srcRect l="24130" t="8191" r="22917" b="9402"/>
          <a:stretch/>
        </p:blipFill>
        <p:spPr>
          <a:xfrm>
            <a:off x="33225675" y="790537"/>
            <a:ext cx="2905125" cy="2409701"/>
          </a:xfrm>
          <a:prstGeom prst="rect">
            <a:avLst/>
          </a:prstGeom>
          <a:noFill/>
          <a:ln>
            <a:noFill/>
          </a:ln>
        </p:spPr>
      </p:pic>
      <p:sp>
        <p:nvSpPr>
          <p:cNvPr id="160" name="Google Shape;160;p25"/>
          <p:cNvSpPr txBox="1"/>
          <p:nvPr/>
        </p:nvSpPr>
        <p:spPr>
          <a:xfrm>
            <a:off x="12745150" y="27587150"/>
            <a:ext cx="23697300" cy="1289700"/>
          </a:xfrm>
          <a:prstGeom prst="rect">
            <a:avLst/>
          </a:prstGeom>
          <a:noFill/>
          <a:ln>
            <a:noFill/>
          </a:ln>
        </p:spPr>
        <p:txBody>
          <a:bodyPr spcFirstLastPara="1" wrap="square" lIns="94000" tIns="94000" rIns="94000" bIns="94000" anchor="t" anchorCtr="0">
            <a:noAutofit/>
          </a:bodyPr>
          <a:lstStyle/>
          <a:p>
            <a:pPr marL="457200" lvl="0" indent="-349250" algn="l" rtl="0">
              <a:lnSpc>
                <a:spcPct val="115000"/>
              </a:lnSpc>
              <a:spcBef>
                <a:spcPts val="0"/>
              </a:spcBef>
              <a:spcAft>
                <a:spcPts val="0"/>
              </a:spcAft>
              <a:buSzPts val="1900"/>
              <a:buFont typeface="Corbel"/>
              <a:buChar char="●"/>
            </a:pPr>
            <a:r>
              <a:rPr lang="en" sz="1900">
                <a:highlight>
                  <a:srgbClr val="FFFFFF"/>
                </a:highlight>
                <a:latin typeface="Corbel"/>
                <a:ea typeface="Corbel"/>
                <a:cs typeface="Corbel"/>
                <a:sym typeface="Corbel"/>
              </a:rPr>
              <a:t>Gritsenko, V., Skugarevsky, O., Konstantinov, V., Khamenka, N., Marinova, T., Reznik, A., &amp; Isralowitz, R. (2020). COVID 19 Fear, Stress, Anxiety, and Substance Use Among Russian and Belarusian University Students. </a:t>
            </a:r>
            <a:r>
              <a:rPr lang="en" sz="1900" i="1">
                <a:latin typeface="Corbel"/>
                <a:ea typeface="Corbel"/>
                <a:cs typeface="Corbel"/>
                <a:sym typeface="Corbel"/>
              </a:rPr>
              <a:t>International Journal of Mental Health and Addiction</a:t>
            </a:r>
            <a:r>
              <a:rPr lang="en" sz="1900">
                <a:highlight>
                  <a:srgbClr val="FFFFFF"/>
                </a:highlight>
                <a:latin typeface="Corbel"/>
                <a:ea typeface="Corbel"/>
                <a:cs typeface="Corbel"/>
                <a:sym typeface="Corbel"/>
              </a:rPr>
              <a:t>, 1–7. Advance online publication.</a:t>
            </a:r>
            <a:endParaRPr sz="1900">
              <a:highlight>
                <a:srgbClr val="FFFFFF"/>
              </a:highlight>
              <a:latin typeface="Corbel"/>
              <a:ea typeface="Corbel"/>
              <a:cs typeface="Corbel"/>
              <a:sym typeface="Corbel"/>
            </a:endParaRPr>
          </a:p>
          <a:p>
            <a:pPr marL="457200" lvl="0" indent="-349250" algn="l" rtl="0">
              <a:lnSpc>
                <a:spcPct val="115000"/>
              </a:lnSpc>
              <a:spcBef>
                <a:spcPts val="0"/>
              </a:spcBef>
              <a:spcAft>
                <a:spcPts val="0"/>
              </a:spcAft>
              <a:buSzPts val="1900"/>
              <a:buFont typeface="Corbel"/>
              <a:buChar char="●"/>
            </a:pPr>
            <a:r>
              <a:rPr lang="en" sz="1900">
                <a:highlight>
                  <a:srgbClr val="FFFFFF"/>
                </a:highlight>
                <a:latin typeface="Corbel"/>
                <a:ea typeface="Corbel"/>
                <a:cs typeface="Corbel"/>
                <a:sym typeface="Corbel"/>
              </a:rPr>
              <a:t>Rolland, B., Haesebaert, F., Elodie, Z., Amine, B., Haesebaert, J., &amp; Franck, N. (2020). Global changes and factors of increase in caloric food, screen and substance use during the early COVID-19 containment phase in France: a general population online survey (Preprint).</a:t>
            </a:r>
            <a:endParaRPr sz="1900">
              <a:highlight>
                <a:srgbClr val="FFFFFF"/>
              </a:highlight>
              <a:latin typeface="Corbel"/>
              <a:ea typeface="Corbel"/>
              <a:cs typeface="Corbel"/>
              <a:sym typeface="Corbel"/>
            </a:endParaRPr>
          </a:p>
        </p:txBody>
      </p:sp>
      <p:sp>
        <p:nvSpPr>
          <p:cNvPr id="161" name="Google Shape;161;p25"/>
          <p:cNvSpPr txBox="1"/>
          <p:nvPr/>
        </p:nvSpPr>
        <p:spPr>
          <a:xfrm>
            <a:off x="25745875" y="14641300"/>
            <a:ext cx="10380000" cy="512100"/>
          </a:xfrm>
          <a:prstGeom prst="rect">
            <a:avLst/>
          </a:prstGeom>
          <a:noFill/>
          <a:ln>
            <a:noFill/>
          </a:ln>
        </p:spPr>
        <p:txBody>
          <a:bodyPr spcFirstLastPara="1" wrap="square" lIns="94000" tIns="94000" rIns="94000" bIns="94000" anchor="t" anchorCtr="0">
            <a:noAutofit/>
          </a:bodyPr>
          <a:lstStyle/>
          <a:p>
            <a:pPr marL="0" lvl="0" indent="0" algn="ctr" rtl="0">
              <a:spcBef>
                <a:spcPts val="0"/>
              </a:spcBef>
              <a:spcAft>
                <a:spcPts val="0"/>
              </a:spcAft>
              <a:buNone/>
            </a:pPr>
            <a:r>
              <a:rPr lang="en" sz="2300" b="1"/>
              <a:t>Figure 4: Reasons provided by participants for increased use of marijuana during COVID-19</a:t>
            </a:r>
            <a:endParaRPr sz="2300" b="1"/>
          </a:p>
        </p:txBody>
      </p:sp>
      <p:sp>
        <p:nvSpPr>
          <p:cNvPr id="162" name="Google Shape;162;p25"/>
          <p:cNvSpPr txBox="1"/>
          <p:nvPr/>
        </p:nvSpPr>
        <p:spPr>
          <a:xfrm>
            <a:off x="14268625" y="14415400"/>
            <a:ext cx="10576200" cy="669000"/>
          </a:xfrm>
          <a:prstGeom prst="rect">
            <a:avLst/>
          </a:prstGeom>
          <a:noFill/>
          <a:ln>
            <a:noFill/>
          </a:ln>
        </p:spPr>
        <p:txBody>
          <a:bodyPr spcFirstLastPara="1" wrap="square" lIns="94000" tIns="94000" rIns="94000" bIns="94000" anchor="t" anchorCtr="0">
            <a:noAutofit/>
          </a:bodyPr>
          <a:lstStyle/>
          <a:p>
            <a:pPr marL="0" lvl="0" indent="0" algn="ctr" rtl="0">
              <a:spcBef>
                <a:spcPts val="0"/>
              </a:spcBef>
              <a:spcAft>
                <a:spcPts val="0"/>
              </a:spcAft>
              <a:buNone/>
            </a:pPr>
            <a:r>
              <a:rPr lang="en" sz="2300" b="1"/>
              <a:t>Figure 3: Reasons provided by participants for decreased use of marijuana during COVID-19</a:t>
            </a:r>
            <a:endParaRPr sz="2300" b="1"/>
          </a:p>
        </p:txBody>
      </p:sp>
      <p:pic>
        <p:nvPicPr>
          <p:cNvPr id="163" name="Google Shape;163;p25" title="Points scored"/>
          <p:cNvPicPr preferRelativeResize="0"/>
          <p:nvPr/>
        </p:nvPicPr>
        <p:blipFill>
          <a:blip r:embed="rId5">
            <a:alphaModFix/>
          </a:blip>
          <a:stretch>
            <a:fillRect/>
          </a:stretch>
        </p:blipFill>
        <p:spPr>
          <a:xfrm>
            <a:off x="25339925" y="7927373"/>
            <a:ext cx="10576150" cy="6531676"/>
          </a:xfrm>
          <a:prstGeom prst="rect">
            <a:avLst/>
          </a:prstGeom>
          <a:noFill/>
          <a:ln>
            <a:noFill/>
          </a:ln>
        </p:spPr>
      </p:pic>
      <p:pic>
        <p:nvPicPr>
          <p:cNvPr id="164" name="Google Shape;164;p25" title="Points scored"/>
          <p:cNvPicPr preferRelativeResize="0"/>
          <p:nvPr/>
        </p:nvPicPr>
        <p:blipFill>
          <a:blip r:embed="rId6">
            <a:alphaModFix/>
          </a:blip>
          <a:stretch>
            <a:fillRect/>
          </a:stretch>
        </p:blipFill>
        <p:spPr>
          <a:xfrm>
            <a:off x="13752900" y="7958075"/>
            <a:ext cx="10576150" cy="6533525"/>
          </a:xfrm>
          <a:prstGeom prst="rect">
            <a:avLst/>
          </a:prstGeom>
          <a:noFill/>
          <a:ln>
            <a:noFill/>
          </a:ln>
        </p:spPr>
      </p:pic>
      <p:pic>
        <p:nvPicPr>
          <p:cNvPr id="165" name="Google Shape;165;p25"/>
          <p:cNvPicPr preferRelativeResize="0"/>
          <p:nvPr/>
        </p:nvPicPr>
        <p:blipFill rotWithShape="1">
          <a:blip r:embed="rId7">
            <a:alphaModFix/>
          </a:blip>
          <a:srcRect t="59" b="49"/>
          <a:stretch/>
        </p:blipFill>
        <p:spPr>
          <a:xfrm>
            <a:off x="14189688" y="14805600"/>
            <a:ext cx="10379926" cy="6054956"/>
          </a:xfrm>
          <a:prstGeom prst="rect">
            <a:avLst/>
          </a:prstGeom>
          <a:noFill/>
          <a:ln>
            <a:noFill/>
          </a:ln>
        </p:spPr>
      </p:pic>
      <p:pic>
        <p:nvPicPr>
          <p:cNvPr id="166" name="Google Shape;166;p25"/>
          <p:cNvPicPr preferRelativeResize="0"/>
          <p:nvPr/>
        </p:nvPicPr>
        <p:blipFill rotWithShape="1">
          <a:blip r:embed="rId8">
            <a:alphaModFix/>
          </a:blip>
          <a:srcRect t="1895" b="1885"/>
          <a:stretch/>
        </p:blipFill>
        <p:spPr>
          <a:xfrm>
            <a:off x="25653975" y="15324925"/>
            <a:ext cx="9748700" cy="5477675"/>
          </a:xfrm>
          <a:prstGeom prst="rect">
            <a:avLst/>
          </a:prstGeom>
          <a:noFill/>
          <a:ln>
            <a:noFill/>
          </a:ln>
        </p:spPr>
      </p:pic>
      <p:sp>
        <p:nvSpPr>
          <p:cNvPr id="167" name="Google Shape;167;p25"/>
          <p:cNvSpPr txBox="1"/>
          <p:nvPr/>
        </p:nvSpPr>
        <p:spPr>
          <a:xfrm>
            <a:off x="59200" y="28393500"/>
            <a:ext cx="12606000" cy="6690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2000">
                <a:solidFill>
                  <a:srgbClr val="222222"/>
                </a:solidFill>
                <a:highlight>
                  <a:schemeClr val="lt1"/>
                </a:highlight>
                <a:latin typeface="Corbel"/>
                <a:ea typeface="Corbel"/>
                <a:cs typeface="Corbel"/>
                <a:sym typeface="Corbel"/>
              </a:rPr>
              <a:t>Data collection and poster preparation were supported by R21DA045092 (PI: Ramirez) from the National Institute on Drug Abuse.</a:t>
            </a:r>
            <a:r>
              <a:rPr lang="en" sz="2000">
                <a:latin typeface="Corbel"/>
                <a:ea typeface="Corbel"/>
                <a:cs typeface="Corbel"/>
                <a:sym typeface="Corbel"/>
              </a:rPr>
              <a:t> Please send correspondence to Li-Hui Chu at lhc10@uw.edu</a:t>
            </a:r>
            <a:endParaRPr sz="2000">
              <a:latin typeface="Corbel"/>
              <a:ea typeface="Corbel"/>
              <a:cs typeface="Corbel"/>
              <a:sym typeface="Corbel"/>
            </a:endParaRPr>
          </a:p>
          <a:p>
            <a:pPr marL="0" lvl="0" indent="0" algn="l" rtl="0">
              <a:spcBef>
                <a:spcPts val="0"/>
              </a:spcBef>
              <a:spcAft>
                <a:spcPts val="0"/>
              </a:spcAft>
              <a:buNone/>
            </a:pPr>
            <a:endParaRPr sz="2000">
              <a:latin typeface="Corbel"/>
              <a:ea typeface="Corbel"/>
              <a:cs typeface="Corbel"/>
              <a:sym typeface="Corbel"/>
            </a:endParaRPr>
          </a:p>
        </p:txBody>
      </p:sp>
      <p:sp>
        <p:nvSpPr>
          <p:cNvPr id="168" name="Google Shape;168;p25"/>
          <p:cNvSpPr txBox="1"/>
          <p:nvPr/>
        </p:nvSpPr>
        <p:spPr>
          <a:xfrm>
            <a:off x="31664800" y="16730475"/>
            <a:ext cx="1676400" cy="30090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3200" b="1">
                <a:solidFill>
                  <a:srgbClr val="FFFFFF"/>
                </a:solidFill>
              </a:rPr>
              <a:t>n = 4</a:t>
            </a:r>
            <a:endParaRPr sz="3200" b="1">
              <a:solidFill>
                <a:srgbClr val="FFFFFF"/>
              </a:solidFill>
            </a:endParaRPr>
          </a:p>
          <a:p>
            <a:pPr marL="0" lvl="0" indent="0" algn="ctr" rtl="0">
              <a:spcBef>
                <a:spcPts val="0"/>
              </a:spcBef>
              <a:spcAft>
                <a:spcPts val="0"/>
              </a:spcAft>
              <a:buNone/>
            </a:pPr>
            <a:endParaRPr sz="300" b="1">
              <a:solidFill>
                <a:srgbClr val="FFFFFF"/>
              </a:solidFill>
            </a:endParaRPr>
          </a:p>
          <a:p>
            <a:pPr marL="0" lvl="0" indent="0" algn="ctr" rtl="0">
              <a:spcBef>
                <a:spcPts val="0"/>
              </a:spcBef>
              <a:spcAft>
                <a:spcPts val="0"/>
              </a:spcAft>
              <a:buNone/>
            </a:pPr>
            <a:r>
              <a:rPr lang="en" sz="2500" b="1">
                <a:solidFill>
                  <a:srgbClr val="FFFFFF"/>
                </a:solidFill>
              </a:rPr>
              <a:t>Increased or ease of access</a:t>
            </a:r>
            <a:endParaRPr sz="2500" b="1">
              <a:solidFill>
                <a:srgbClr val="FFFFFF"/>
              </a:solidFill>
            </a:endParaRPr>
          </a:p>
          <a:p>
            <a:pPr marL="0" lvl="0" indent="0" algn="ctr" rtl="0">
              <a:spcBef>
                <a:spcPts val="0"/>
              </a:spcBef>
              <a:spcAft>
                <a:spcPts val="0"/>
              </a:spcAft>
              <a:buNone/>
            </a:pPr>
            <a:endParaRPr sz="400" b="1">
              <a:solidFill>
                <a:srgbClr val="FFFFFF"/>
              </a:solidFill>
            </a:endParaRPr>
          </a:p>
          <a:p>
            <a:pPr marL="0" lvl="0" indent="0" algn="ctr" rtl="0">
              <a:spcBef>
                <a:spcPts val="0"/>
              </a:spcBef>
              <a:spcAft>
                <a:spcPts val="0"/>
              </a:spcAft>
              <a:buNone/>
            </a:pPr>
            <a:endParaRPr sz="400" b="1">
              <a:solidFill>
                <a:srgbClr val="FFFFFF"/>
              </a:solidFill>
            </a:endParaRPr>
          </a:p>
          <a:p>
            <a:pPr marL="0" lvl="0" indent="0" algn="ctr" rtl="0">
              <a:spcBef>
                <a:spcPts val="0"/>
              </a:spcBef>
              <a:spcAft>
                <a:spcPts val="0"/>
              </a:spcAft>
              <a:buNone/>
            </a:pPr>
            <a:r>
              <a:rPr lang="en" sz="1800" i="1">
                <a:solidFill>
                  <a:srgbClr val="FFFFFF"/>
                </a:solidFill>
              </a:rPr>
              <a:t>“Gained very easy access.”</a:t>
            </a:r>
            <a:endParaRPr sz="1800" i="1">
              <a:solidFill>
                <a:srgbClr val="FFFFFF"/>
              </a:solidFil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ge format template">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1162</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Corbel</vt:lpstr>
      <vt:lpstr>Times New Roman</vt:lpstr>
      <vt:lpstr>Simple Light</vt:lpstr>
      <vt:lpstr>large format template</vt:lpstr>
      <vt:lpstr>CHANGES IN LATE ADOLESCENT MARIJUANA USE DURING THE COVID-19 OUTBREAK VARY AS A FUNCTION OF TYPICAL USE  Li-Hui Chu, Elliot C. Wallace, Anna E. Jaffe, &amp; Jason J. Ramirez University of Washington, Center for the Study of Health and Risk Behaviors, Department of Psychiatry and Behavioral Sciences, Seattle, WA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LATE ADOLESCENT MARIJUANA USE DURING THE COVID-19 OUTBREAK VARY AS A FUNCTION OF TYPICAL USE  Li-Hui Chu, Elliot C. Wallace, Anna E. Jaffe, &amp; Jason J. Ramirez University of Washington, Center for the Study of Health and Risk Behaviors, Department of Psychiatry and Behavioral Sciences, Seattle, WA</dc:title>
  <cp:lastModifiedBy>Ladd, Ben</cp:lastModifiedBy>
  <cp:revision>1</cp:revision>
  <dcterms:modified xsi:type="dcterms:W3CDTF">2020-07-19T17:10:35Z</dcterms:modified>
</cp:coreProperties>
</file>